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293" r:id="rId5"/>
    <p:sldMasterId id="2147484332" r:id="rId6"/>
  </p:sldMasterIdLst>
  <p:notesMasterIdLst>
    <p:notesMasterId r:id="rId29"/>
  </p:notesMasterIdLst>
  <p:handoutMasterIdLst>
    <p:handoutMasterId r:id="rId30"/>
  </p:handoutMasterIdLst>
  <p:sldIdLst>
    <p:sldId id="1070" r:id="rId7"/>
    <p:sldId id="1076" r:id="rId8"/>
    <p:sldId id="1172" r:id="rId9"/>
    <p:sldId id="1185" r:id="rId10"/>
    <p:sldId id="1184" r:id="rId11"/>
    <p:sldId id="1191" r:id="rId12"/>
    <p:sldId id="1128" r:id="rId13"/>
    <p:sldId id="1192" r:id="rId14"/>
    <p:sldId id="1190" r:id="rId15"/>
    <p:sldId id="1188" r:id="rId16"/>
    <p:sldId id="452" r:id="rId17"/>
    <p:sldId id="1193" r:id="rId18"/>
    <p:sldId id="455" r:id="rId19"/>
    <p:sldId id="1199" r:id="rId20"/>
    <p:sldId id="1201" r:id="rId21"/>
    <p:sldId id="1194" r:id="rId22"/>
    <p:sldId id="1113" r:id="rId23"/>
    <p:sldId id="1200" r:id="rId24"/>
    <p:sldId id="1115" r:id="rId25"/>
    <p:sldId id="1083" r:id="rId26"/>
    <p:sldId id="658" r:id="rId27"/>
    <p:sldId id="463" r:id="rId28"/>
  </p:sldIdLst>
  <p:sldSz cx="12192000" cy="6858000"/>
  <p:notesSz cx="7315200" cy="9601200"/>
  <p:defaultTextStyle>
    <a:defPPr>
      <a:defRPr lang="en-US"/>
    </a:defPPr>
    <a:lvl1pPr marL="0" algn="l" defTabSz="91433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65" algn="l" defTabSz="91433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30" algn="l" defTabSz="91433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495" algn="l" defTabSz="91433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660" algn="l" defTabSz="91433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825" algn="l" defTabSz="91433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990" algn="l" defTabSz="91433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155" algn="l" defTabSz="91433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320" algn="l" defTabSz="91433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>
        <p15:guide id="1" orient="horz" pos="3024" userDrawn="1">
          <p15:clr>
            <a:srgbClr val="A4A3A4"/>
          </p15:clr>
        </p15:guide>
        <p15:guide id="2" pos="2304" userDrawn="1">
          <p15:clr>
            <a:srgbClr val="A4A3A4"/>
          </p15:clr>
        </p15:guide>
      </p15:notes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CAAEB551-8EF1-6B97-99D7-353B7D26FFAA}" name="Christina Conchilla" initials="CC" userId="S::cconchilla@raftelis.com::7e939804-d552-4363-a16d-2e9ecdabb0f6" providerId="AD"/>
  <p188:author id="{8EF22A63-AF6A-F113-A569-0143C2CB03C8}" name="Thierry Boveri" initials="TB" userId="S::tboveri@raftelis.com::5d8b4ef1-9d98-4b2a-b042-19c8c403e2d2" providerId="AD"/>
  <p188:author id="{DD61548F-B731-82B3-5CB1-BB71F5D61EEE}" name="Hannah Palmer-Dwore" initials="HP" userId="S::hpalmer-dwore@raftelis.com::71fe2502-90b0-4cdc-8317-03a76d436047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manda Wahula" initials="AW" lastIdx="5" clrIdx="0">
    <p:extLst>
      <p:ext uri="{19B8F6BF-5375-455C-9EA6-DF929625EA0E}">
        <p15:presenceInfo xmlns:p15="http://schemas.microsoft.com/office/powerpoint/2012/main" userId="S::awahula@raftelis.com::c39c889e-c53e-4ebd-8d28-5186dd40f49e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DCCD5"/>
    <a:srgbClr val="FEFFFF"/>
    <a:srgbClr val="E4E4E4"/>
    <a:srgbClr val="02A787"/>
    <a:srgbClr val="FAC2BE"/>
    <a:srgbClr val="F4786F"/>
    <a:srgbClr val="027D65"/>
    <a:srgbClr val="F3F2F1"/>
    <a:srgbClr val="023B40"/>
    <a:srgbClr val="E0362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  <p:ext uri="{1BD7E111-0CB8-44D6-8891-C1BB2F81B7CC}">
      <p1710:readonlyRecommended xmlns:p1710="http://schemas.microsoft.com/office/powerpoint/2017/10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78848" autoAdjust="0"/>
  </p:normalViewPr>
  <p:slideViewPr>
    <p:cSldViewPr snapToGrid="0">
      <p:cViewPr varScale="1">
        <p:scale>
          <a:sx n="90" d="100"/>
          <a:sy n="90" d="100"/>
        </p:scale>
        <p:origin x="135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>
        <p:guide orient="horz" pos="3024"/>
        <p:guide pos="23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34" Type="http://schemas.openxmlformats.org/officeDocument/2006/relationships/theme" Target="theme/theme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2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microsoft.com/office/2018/10/relationships/authors" Target="author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commentAuthors" Target="commentAuthors.xml"/><Relationship Id="rId4" Type="http://schemas.openxmlformats.org/officeDocument/2006/relationships/customXml" Target="../customXml/item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handoutMaster" Target="handoutMasters/handoutMaster1.xml"/><Relationship Id="rId35" Type="http://schemas.openxmlformats.org/officeDocument/2006/relationships/tableStyles" Target="tableStyles.xml"/><Relationship Id="rId8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nelson\AppData\Local\Microsoft\Windows\INetCache\Content.Outlook\14CS6XP5\StormwaterComp_04042024.xlsx" TargetMode="Externa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baseline="0">
                <a:solidFill>
                  <a:srgbClr val="0070C0"/>
                </a:solidFill>
                <a:latin typeface="+mn-lt"/>
                <a:ea typeface="+mn-ea"/>
                <a:cs typeface="+mn-cs"/>
              </a:defRPr>
            </a:pPr>
            <a:r>
              <a:rPr lang="en-US">
                <a:solidFill>
                  <a:srgbClr val="0070C0"/>
                </a:solidFill>
              </a:rPr>
              <a:t>Stormwater Rate Comparison of Neighboring Utilities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baseline="0">
              <a:solidFill>
                <a:srgbClr val="0070C0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7.2044188506287465E-2"/>
          <c:y val="0.13954853219965277"/>
          <c:w val="0.81496502176202879"/>
          <c:h val="0.50112788061776448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'New Chart'!$E$29</c:f>
              <c:strCache>
                <c:ptCount val="1"/>
                <c:pt idx="0">
                  <c:v>Surveyed Utilities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2871-4409-8823-E18D6BBA9CB1}"/>
              </c:ext>
            </c:extLst>
          </c:dPt>
          <c:dPt>
            <c:idx val="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2871-4409-8823-E18D6BBA9CB1}"/>
              </c:ext>
            </c:extLst>
          </c:dPt>
          <c:dPt>
            <c:idx val="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2-2871-4409-8823-E18D6BBA9CB1}"/>
              </c:ext>
            </c:extLst>
          </c:dPt>
          <c:cat>
            <c:strRef>
              <c:f>'New Chart'!$B$34:$B$43</c:f>
              <c:strCache>
                <c:ptCount val="9"/>
                <c:pt idx="0">
                  <c:v>City of St. Augustine</c:v>
                </c:pt>
                <c:pt idx="1">
                  <c:v>City of Palm Coast</c:v>
                </c:pt>
                <c:pt idx="2">
                  <c:v>City of Fernandina Beach</c:v>
                </c:pt>
                <c:pt idx="3">
                  <c:v>City of Daytona Beach</c:v>
                </c:pt>
                <c:pt idx="4">
                  <c:v>City of Cocoa Beach</c:v>
                </c:pt>
                <c:pt idx="5">
                  <c:v>City of Orange City</c:v>
                </c:pt>
                <c:pt idx="6">
                  <c:v>City of Palm Bay</c:v>
                </c:pt>
                <c:pt idx="7">
                  <c:v>City of Satellite Beach</c:v>
                </c:pt>
                <c:pt idx="8">
                  <c:v>City of Edgewater</c:v>
                </c:pt>
              </c:strCache>
              <c:extLst/>
            </c:strRef>
          </c:cat>
          <c:val>
            <c:numRef>
              <c:f>'New Chart'!$E$34:$E$43</c:f>
              <c:numCache>
                <c:formatCode>"$"#,##0.00_);\("$"#,##0.00\)</c:formatCode>
                <c:ptCount val="10"/>
                <c:pt idx="0">
                  <c:v>10.25</c:v>
                </c:pt>
                <c:pt idx="1">
                  <c:v>28.34</c:v>
                </c:pt>
                <c:pt idx="2">
                  <c:v>12</c:v>
                </c:pt>
                <c:pt idx="3">
                  <c:v>11.46</c:v>
                </c:pt>
                <c:pt idx="4">
                  <c:v>8.9600000000000009</c:v>
                </c:pt>
                <c:pt idx="5">
                  <c:v>14.67</c:v>
                </c:pt>
                <c:pt idx="6">
                  <c:v>12.34</c:v>
                </c:pt>
                <c:pt idx="7">
                  <c:v>16.670000000000002</c:v>
                </c:pt>
                <c:pt idx="8">
                  <c:v>13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3-2871-4409-8823-E18D6BBA9CB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69"/>
        <c:overlap val="100"/>
        <c:axId val="122168832"/>
        <c:axId val="122170368"/>
      </c:barChart>
      <c:lineChart>
        <c:grouping val="standard"/>
        <c:varyColors val="0"/>
        <c:ser>
          <c:idx val="2"/>
          <c:order val="2"/>
          <c:tx>
            <c:v>IA per ERU</c:v>
          </c:tx>
          <c:spPr>
            <a:ln w="34925" cap="rnd">
              <a:solidFill>
                <a:schemeClr val="accent3"/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none"/>
          </c:marker>
          <c:cat>
            <c:strLit>
              <c:ptCount val="10"/>
              <c:pt idx="0">
                <c:v>5</c:v>
              </c:pt>
              <c:pt idx="1">
                <c:v>6</c:v>
              </c:pt>
              <c:pt idx="2">
                <c:v>7</c:v>
              </c:pt>
              <c:pt idx="3">
                <c:v>8</c:v>
              </c:pt>
              <c:pt idx="4">
                <c:v>9</c:v>
              </c:pt>
              <c:pt idx="5">
                <c:v>10</c:v>
              </c:pt>
              <c:pt idx="6">
                <c:v>11</c:v>
              </c:pt>
              <c:pt idx="7">
                <c:v>12</c:v>
              </c:pt>
              <c:pt idx="8">
                <c:v>13</c:v>
              </c:pt>
              <c:pt idx="9">
                <c:v>14</c:v>
              </c:pt>
              <c:extLst>
                <c:ext xmlns:c15="http://schemas.microsoft.com/office/drawing/2012/chart" uri="{02D57815-91ED-43cb-92C2-25804820EDAC}">
                  <c15:autoCat val="1"/>
                </c:ext>
              </c:extLst>
            </c:strLit>
          </c:cat>
          <c:val>
            <c:numRef>
              <c:f>'New Chart'!$G$34:$G$43</c:f>
              <c:numCache>
                <c:formatCode>_(* #,##0_);_(* \(#,##0\);_(* "-"??_);_(@_)</c:formatCode>
                <c:ptCount val="10"/>
                <c:pt idx="0">
                  <c:v>2752</c:v>
                </c:pt>
                <c:pt idx="1">
                  <c:v>3682</c:v>
                </c:pt>
                <c:pt idx="2">
                  <c:v>0</c:v>
                </c:pt>
                <c:pt idx="3">
                  <c:v>1661</c:v>
                </c:pt>
                <c:pt idx="4">
                  <c:v>2900</c:v>
                </c:pt>
                <c:pt idx="5">
                  <c:v>0</c:v>
                </c:pt>
                <c:pt idx="6">
                  <c:v>4693</c:v>
                </c:pt>
                <c:pt idx="7">
                  <c:v>3000</c:v>
                </c:pt>
                <c:pt idx="8">
                  <c:v>2027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4-2871-4409-8823-E18D6BBA9CB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074085184"/>
        <c:axId val="1074082304"/>
        <c:extLst>
          <c:ext xmlns:c15="http://schemas.microsoft.com/office/drawing/2012/chart" uri="{02D57815-91ED-43cb-92C2-25804820EDAC}">
            <c15:filteredLineSeries>
              <c15:ser>
                <c:idx val="1"/>
                <c:order val="1"/>
                <c:tx>
                  <c:strRef>
                    <c:extLst>
                      <c:ext uri="{02D57815-91ED-43cb-92C2-25804820EDAC}">
                        <c15:formulaRef>
                          <c15:sqref>'New Chart'!$F$29</c15:sqref>
                        </c15:formulaRef>
                      </c:ext>
                    </c:extLst>
                    <c:strCache>
                      <c:ptCount val="1"/>
                      <c:pt idx="0">
                        <c:v>Other Neighboring Utilities' Average</c:v>
                      </c:pt>
                    </c:strCache>
                  </c:strRef>
                </c:tx>
                <c:spPr>
                  <a:ln w="34925" cap="rnd">
                    <a:solidFill>
                      <a:schemeClr val="accent2"/>
                    </a:solidFill>
                    <a:round/>
                  </a:ln>
                  <a:effectLst>
                    <a:outerShdw blurRad="57150" dist="19050" dir="5400000" algn="ctr" rotWithShape="0">
                      <a:srgbClr val="000000">
                        <a:alpha val="63000"/>
                      </a:srgbClr>
                    </a:outerShdw>
                  </a:effectLst>
                </c:spPr>
                <c:marker>
                  <c:symbol val="none"/>
                </c:marker>
                <c:cat>
                  <c:strRef>
                    <c:extLst>
                      <c:ext uri="{02D57815-91ED-43cb-92C2-25804820EDAC}">
                        <c15:formulaRef>
                          <c15:sqref>'New Chart'!$B$34:$B$43</c15:sqref>
                        </c15:formulaRef>
                      </c:ext>
                    </c:extLst>
                    <c:strCache>
                      <c:ptCount val="9"/>
                      <c:pt idx="0">
                        <c:v>City of St. Augustine</c:v>
                      </c:pt>
                      <c:pt idx="1">
                        <c:v>City of Palm Coast</c:v>
                      </c:pt>
                      <c:pt idx="2">
                        <c:v>City of Fernandina Beach</c:v>
                      </c:pt>
                      <c:pt idx="3">
                        <c:v>City of Daytona Beach</c:v>
                      </c:pt>
                      <c:pt idx="4">
                        <c:v>City of Cocoa Beach</c:v>
                      </c:pt>
                      <c:pt idx="5">
                        <c:v>City of Orange City</c:v>
                      </c:pt>
                      <c:pt idx="6">
                        <c:v>City of Palm Bay</c:v>
                      </c:pt>
                      <c:pt idx="7">
                        <c:v>City of Satellite Beach</c:v>
                      </c:pt>
                      <c:pt idx="8">
                        <c:v>City of Edgewater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'New Chart'!$F$34:$F$43</c15:sqref>
                        </c15:formulaRef>
                      </c:ext>
                    </c:extLst>
                    <c:numCache>
                      <c:formatCode>"$"#,##0.00_);\("$"#,##0.00\)</c:formatCode>
                      <c:ptCount val="10"/>
                      <c:pt idx="0">
                        <c:v>14.187777777777779</c:v>
                      </c:pt>
                      <c:pt idx="1">
                        <c:v>14.187777777777779</c:v>
                      </c:pt>
                      <c:pt idx="2">
                        <c:v>14.187777777777779</c:v>
                      </c:pt>
                      <c:pt idx="3">
                        <c:v>14.187777777777779</c:v>
                      </c:pt>
                      <c:pt idx="4">
                        <c:v>14.187777777777779</c:v>
                      </c:pt>
                      <c:pt idx="5">
                        <c:v>14.187777777777779</c:v>
                      </c:pt>
                      <c:pt idx="6">
                        <c:v>14.187777777777779</c:v>
                      </c:pt>
                      <c:pt idx="7">
                        <c:v>14.187777777777779</c:v>
                      </c:pt>
                      <c:pt idx="8">
                        <c:v>14.187777777777779</c:v>
                      </c:pt>
                    </c:numCache>
                  </c:numRef>
                </c:val>
                <c:smooth val="0"/>
                <c:extLst>
                  <c:ext xmlns:c16="http://schemas.microsoft.com/office/drawing/2014/chart" uri="{C3380CC4-5D6E-409C-BE32-E72D297353CC}">
                    <c16:uniqueId val="{00000005-2871-4409-8823-E18D6BBA9CB1}"/>
                  </c:ext>
                </c:extLst>
              </c15:ser>
            </c15:filteredLineSeries>
          </c:ext>
        </c:extLst>
      </c:lineChart>
      <c:catAx>
        <c:axId val="1221688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2040000" spcFirstLastPara="1" vertOverflow="ellipsis" wrap="square" anchor="ctr" anchorCtr="1"/>
          <a:lstStyle/>
          <a:p>
            <a:pPr>
              <a:defRPr sz="1197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2170368"/>
        <c:crosses val="autoZero"/>
        <c:auto val="1"/>
        <c:lblAlgn val="ctr"/>
        <c:lblOffset val="100"/>
        <c:noMultiLvlLbl val="0"/>
      </c:catAx>
      <c:valAx>
        <c:axId val="12217036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b="1">
                    <a:solidFill>
                      <a:schemeClr val="tx1"/>
                    </a:solidFill>
                  </a:rPr>
                  <a:t>Monthly Rate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97" b="1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&quot;$&quot;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2168832"/>
        <c:crosses val="autoZero"/>
        <c:crossBetween val="between"/>
      </c:valAx>
      <c:valAx>
        <c:axId val="1074082304"/>
        <c:scaling>
          <c:orientation val="minMax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>
                    <a:solidFill>
                      <a:schemeClr val="tx1"/>
                    </a:solidFill>
                  </a:rPr>
                  <a:t>IA (square feet)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97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_(* #,##0_);_(* \(#,##0\);_(* &quot;-&quot;??_);_(@_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74085184"/>
        <c:crosses val="max"/>
        <c:crossBetween val="between"/>
      </c:valAx>
      <c:catAx>
        <c:axId val="1074085184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074082304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5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2510D02-8B76-41E0-9DD6-3438D8A382EB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0776805-D45E-4A4E-A493-C50F700ADBDF}">
      <dgm:prSet phldrT="[Text]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b="1" dirty="0">
              <a:latin typeface="+mn-lt"/>
            </a:rPr>
            <a:t>1) Public Education and Outreach</a:t>
          </a:r>
        </a:p>
      </dgm:t>
    </dgm:pt>
    <dgm:pt modelId="{DD2F2DDB-C84C-4F34-AC21-00BD0E12A5E8}" type="parTrans" cxnId="{3E945992-6B53-4EBB-8228-15DF17880DC6}">
      <dgm:prSet/>
      <dgm:spPr/>
      <dgm:t>
        <a:bodyPr/>
        <a:lstStyle/>
        <a:p>
          <a:endParaRPr lang="en-US"/>
        </a:p>
      </dgm:t>
    </dgm:pt>
    <dgm:pt modelId="{0D1B08F4-4DDC-43AB-BDF7-269A3AADB86C}" type="sibTrans" cxnId="{3E945992-6B53-4EBB-8228-15DF17880DC6}">
      <dgm:prSet/>
      <dgm:spPr/>
      <dgm:t>
        <a:bodyPr/>
        <a:lstStyle/>
        <a:p>
          <a:endParaRPr lang="en-US"/>
        </a:p>
      </dgm:t>
    </dgm:pt>
    <dgm:pt modelId="{22A51BE4-006E-4E42-986E-ED1667DCEC76}">
      <dgm:prSet/>
      <dgm:spPr/>
      <dgm:t>
        <a:bodyPr/>
        <a:lstStyle/>
        <a:p>
          <a:r>
            <a:rPr lang="en-US" b="1" dirty="0">
              <a:latin typeface="+mn-lt"/>
            </a:rPr>
            <a:t>2) Public Involvement and Participation </a:t>
          </a:r>
        </a:p>
      </dgm:t>
    </dgm:pt>
    <dgm:pt modelId="{5FB6CEF3-8FD3-4BBC-AA3B-9027D1856DC5}" type="parTrans" cxnId="{12F97897-C69C-4ED0-8A32-39845E993ADE}">
      <dgm:prSet/>
      <dgm:spPr/>
      <dgm:t>
        <a:bodyPr/>
        <a:lstStyle/>
        <a:p>
          <a:endParaRPr lang="en-US"/>
        </a:p>
      </dgm:t>
    </dgm:pt>
    <dgm:pt modelId="{28474DE0-7931-4748-9F34-BC7D8A10FD77}" type="sibTrans" cxnId="{12F97897-C69C-4ED0-8A32-39845E993ADE}">
      <dgm:prSet/>
      <dgm:spPr/>
      <dgm:t>
        <a:bodyPr/>
        <a:lstStyle/>
        <a:p>
          <a:endParaRPr lang="en-US"/>
        </a:p>
      </dgm:t>
    </dgm:pt>
    <dgm:pt modelId="{3359248B-D273-4276-9805-702E7AE2CC9D}">
      <dgm:prSet/>
      <dgm:spPr/>
      <dgm:t>
        <a:bodyPr/>
        <a:lstStyle/>
        <a:p>
          <a:r>
            <a:rPr lang="en-US" b="1" dirty="0">
              <a:latin typeface="+mn-lt"/>
            </a:rPr>
            <a:t>5) Post-Construction Stormwater Management       </a:t>
          </a:r>
        </a:p>
      </dgm:t>
    </dgm:pt>
    <dgm:pt modelId="{2B8364CD-1672-4FD6-88BF-DC6BE704BFC7}" type="parTrans" cxnId="{6F8EDC98-2618-4DF1-9A9A-55365B331953}">
      <dgm:prSet/>
      <dgm:spPr/>
      <dgm:t>
        <a:bodyPr/>
        <a:lstStyle/>
        <a:p>
          <a:endParaRPr lang="en-US"/>
        </a:p>
      </dgm:t>
    </dgm:pt>
    <dgm:pt modelId="{59942471-E68A-4DA9-9765-607C2E987375}" type="sibTrans" cxnId="{6F8EDC98-2618-4DF1-9A9A-55365B331953}">
      <dgm:prSet/>
      <dgm:spPr/>
      <dgm:t>
        <a:bodyPr/>
        <a:lstStyle/>
        <a:p>
          <a:endParaRPr lang="en-US"/>
        </a:p>
      </dgm:t>
    </dgm:pt>
    <dgm:pt modelId="{4D6CCD66-C57A-440F-A41F-561ACABC14EF}">
      <dgm:prSet/>
      <dgm:spPr/>
      <dgm:t>
        <a:bodyPr/>
        <a:lstStyle/>
        <a:p>
          <a:r>
            <a:rPr lang="en-US" b="1" dirty="0">
              <a:latin typeface="+mn-lt"/>
            </a:rPr>
            <a:t>6) Pollution Prevention and Good Housekeeping for Municipal Facilities</a:t>
          </a:r>
        </a:p>
      </dgm:t>
    </dgm:pt>
    <dgm:pt modelId="{35F9238D-1CDF-4E1D-9BF0-29376A374C5D}" type="parTrans" cxnId="{F66FEB8E-09CC-4256-8974-B51CEC29EE8C}">
      <dgm:prSet/>
      <dgm:spPr/>
      <dgm:t>
        <a:bodyPr/>
        <a:lstStyle/>
        <a:p>
          <a:endParaRPr lang="en-US"/>
        </a:p>
      </dgm:t>
    </dgm:pt>
    <dgm:pt modelId="{45B68362-617C-4F10-9959-EF0FFDD7AADE}" type="sibTrans" cxnId="{F66FEB8E-09CC-4256-8974-B51CEC29EE8C}">
      <dgm:prSet/>
      <dgm:spPr/>
      <dgm:t>
        <a:bodyPr/>
        <a:lstStyle/>
        <a:p>
          <a:endParaRPr lang="en-US"/>
        </a:p>
      </dgm:t>
    </dgm:pt>
    <dgm:pt modelId="{C40BA115-BFF4-48D4-A7BE-F0785C77FC05}">
      <dgm:prSet/>
      <dgm:spPr/>
      <dgm:t>
        <a:bodyPr/>
        <a:lstStyle/>
        <a:p>
          <a:r>
            <a:rPr lang="en-US" b="1" dirty="0">
              <a:latin typeface="+mn-lt"/>
            </a:rPr>
            <a:t>3) Illicit Discharge Detection and Elimination (IDDE)</a:t>
          </a:r>
        </a:p>
      </dgm:t>
    </dgm:pt>
    <dgm:pt modelId="{55285223-C50A-45FF-8DFE-096495C5FD67}" type="parTrans" cxnId="{3BF2D1AB-D7A6-489A-AD93-43F81ABF1509}">
      <dgm:prSet/>
      <dgm:spPr/>
      <dgm:t>
        <a:bodyPr/>
        <a:lstStyle/>
        <a:p>
          <a:endParaRPr lang="en-US"/>
        </a:p>
      </dgm:t>
    </dgm:pt>
    <dgm:pt modelId="{A603458B-CFBB-48AA-8D04-87FDE0E84E84}" type="sibTrans" cxnId="{3BF2D1AB-D7A6-489A-AD93-43F81ABF1509}">
      <dgm:prSet/>
      <dgm:spPr/>
      <dgm:t>
        <a:bodyPr/>
        <a:lstStyle/>
        <a:p>
          <a:endParaRPr lang="en-US"/>
        </a:p>
      </dgm:t>
    </dgm:pt>
    <dgm:pt modelId="{95C216D4-B5EE-4F58-B483-134A1BB87215}">
      <dgm:prSet/>
      <dgm:spPr/>
      <dgm:t>
        <a:bodyPr/>
        <a:lstStyle/>
        <a:p>
          <a:r>
            <a:rPr lang="en-US" b="1" dirty="0">
              <a:latin typeface="+mn-lt"/>
            </a:rPr>
            <a:t>4) Construction Site Runoff Controls      </a:t>
          </a:r>
        </a:p>
      </dgm:t>
    </dgm:pt>
    <dgm:pt modelId="{AB14ACA6-CA6E-4E8C-92CC-F4FEFACE4283}" type="parTrans" cxnId="{7CB1A77B-D02D-4B3E-8EEF-62727823CA3D}">
      <dgm:prSet/>
      <dgm:spPr/>
      <dgm:t>
        <a:bodyPr/>
        <a:lstStyle/>
        <a:p>
          <a:endParaRPr lang="en-US"/>
        </a:p>
      </dgm:t>
    </dgm:pt>
    <dgm:pt modelId="{28BAC0AC-23AA-46A0-B765-158CAA5C6528}" type="sibTrans" cxnId="{7CB1A77B-D02D-4B3E-8EEF-62727823CA3D}">
      <dgm:prSet/>
      <dgm:spPr/>
      <dgm:t>
        <a:bodyPr/>
        <a:lstStyle/>
        <a:p>
          <a:endParaRPr lang="en-US"/>
        </a:p>
      </dgm:t>
    </dgm:pt>
    <dgm:pt modelId="{CE882EEF-495D-4FA7-B2A6-031E86E93874}" type="pres">
      <dgm:prSet presAssocID="{62510D02-8B76-41E0-9DD6-3438D8A382EB}" presName="diagram" presStyleCnt="0">
        <dgm:presLayoutVars>
          <dgm:dir/>
          <dgm:resizeHandles val="exact"/>
        </dgm:presLayoutVars>
      </dgm:prSet>
      <dgm:spPr/>
    </dgm:pt>
    <dgm:pt modelId="{A1AD7776-B9B6-4276-989C-21F55BB9B284}" type="pres">
      <dgm:prSet presAssocID="{40776805-D45E-4A4E-A493-C50F700ADBDF}" presName="node" presStyleLbl="node1" presStyleIdx="0" presStyleCnt="6" custLinFactNeighborX="-501" custLinFactNeighborY="-53469">
        <dgm:presLayoutVars>
          <dgm:bulletEnabled val="1"/>
        </dgm:presLayoutVars>
      </dgm:prSet>
      <dgm:spPr/>
    </dgm:pt>
    <dgm:pt modelId="{816866E2-D892-4707-8F21-353B1BD7F1EF}" type="pres">
      <dgm:prSet presAssocID="{0D1B08F4-4DDC-43AB-BDF7-269A3AADB86C}" presName="sibTrans" presStyleCnt="0"/>
      <dgm:spPr/>
    </dgm:pt>
    <dgm:pt modelId="{9D6D3DFD-2563-48D5-B18C-A56FB0DBEEF5}" type="pres">
      <dgm:prSet presAssocID="{22A51BE4-006E-4E42-986E-ED1667DCEC76}" presName="node" presStyleLbl="node1" presStyleIdx="1" presStyleCnt="6" custLinFactNeighborX="591" custLinFactNeighborY="-53469">
        <dgm:presLayoutVars>
          <dgm:bulletEnabled val="1"/>
        </dgm:presLayoutVars>
      </dgm:prSet>
      <dgm:spPr/>
    </dgm:pt>
    <dgm:pt modelId="{9CF0CE04-EB30-427B-9982-7DF913A238CE}" type="pres">
      <dgm:prSet presAssocID="{28474DE0-7931-4748-9F34-BC7D8A10FD77}" presName="sibTrans" presStyleCnt="0"/>
      <dgm:spPr/>
    </dgm:pt>
    <dgm:pt modelId="{8CFE0500-FF25-47DA-8B69-C32F68C3E8B2}" type="pres">
      <dgm:prSet presAssocID="{3359248B-D273-4276-9805-702E7AE2CC9D}" presName="node" presStyleLbl="node1" presStyleIdx="2" presStyleCnt="6" custLinFactX="-9409" custLinFactNeighborX="-100000" custLinFactNeighborY="96161">
        <dgm:presLayoutVars>
          <dgm:bulletEnabled val="1"/>
        </dgm:presLayoutVars>
      </dgm:prSet>
      <dgm:spPr/>
    </dgm:pt>
    <dgm:pt modelId="{BE589076-1740-4337-BC3A-C391CDD56CCA}" type="pres">
      <dgm:prSet presAssocID="{59942471-E68A-4DA9-9765-607C2E987375}" presName="sibTrans" presStyleCnt="0"/>
      <dgm:spPr/>
    </dgm:pt>
    <dgm:pt modelId="{5DF54854-BAC9-4E54-A51B-7CDFC69D3592}" type="pres">
      <dgm:prSet presAssocID="{4D6CCD66-C57A-440F-A41F-561ACABC14EF}" presName="node" presStyleLbl="node1" presStyleIdx="3" presStyleCnt="6" custLinFactX="100000" custLinFactNeighborX="120000" custLinFactNeighborY="-21727">
        <dgm:presLayoutVars>
          <dgm:bulletEnabled val="1"/>
        </dgm:presLayoutVars>
      </dgm:prSet>
      <dgm:spPr/>
    </dgm:pt>
    <dgm:pt modelId="{AFA99225-07AD-427D-B323-82C9795FF17C}" type="pres">
      <dgm:prSet presAssocID="{45B68362-617C-4F10-9959-EF0FFDD7AADE}" presName="sibTrans" presStyleCnt="0"/>
      <dgm:spPr/>
    </dgm:pt>
    <dgm:pt modelId="{A734C0AD-09A1-4326-888F-768D00E6F2D3}" type="pres">
      <dgm:prSet presAssocID="{C40BA115-BFF4-48D4-A7BE-F0785C77FC05}" presName="node" presStyleLbl="node1" presStyleIdx="4" presStyleCnt="6" custLinFactX="65100" custLinFactY="-100000" custLinFactNeighborX="100000" custLinFactNeighborY="-131299">
        <dgm:presLayoutVars>
          <dgm:bulletEnabled val="1"/>
        </dgm:presLayoutVars>
      </dgm:prSet>
      <dgm:spPr/>
    </dgm:pt>
    <dgm:pt modelId="{B617C537-EF4E-43FE-A1EF-8D26609C8D3A}" type="pres">
      <dgm:prSet presAssocID="{A603458B-CFBB-48AA-8D04-87FDE0E84E84}" presName="sibTrans" presStyleCnt="0"/>
      <dgm:spPr/>
    </dgm:pt>
    <dgm:pt modelId="{967F127F-B944-4476-966E-BE1B2CEBDB72}" type="pres">
      <dgm:prSet presAssocID="{95C216D4-B5EE-4F58-B483-134A1BB87215}" presName="node" presStyleLbl="node1" presStyleIdx="5" presStyleCnt="6" custLinFactX="-100000" custLinFactNeighborX="-122600" custLinFactNeighborY="-22889">
        <dgm:presLayoutVars>
          <dgm:bulletEnabled val="1"/>
        </dgm:presLayoutVars>
      </dgm:prSet>
      <dgm:spPr/>
    </dgm:pt>
  </dgm:ptLst>
  <dgm:cxnLst>
    <dgm:cxn modelId="{11610630-602A-4415-98A3-2C3F30A9B93E}" type="presOf" srcId="{3359248B-D273-4276-9805-702E7AE2CC9D}" destId="{8CFE0500-FF25-47DA-8B69-C32F68C3E8B2}" srcOrd="0" destOrd="0" presId="urn:microsoft.com/office/officeart/2005/8/layout/default"/>
    <dgm:cxn modelId="{7CB1A77B-D02D-4B3E-8EEF-62727823CA3D}" srcId="{62510D02-8B76-41E0-9DD6-3438D8A382EB}" destId="{95C216D4-B5EE-4F58-B483-134A1BB87215}" srcOrd="5" destOrd="0" parTransId="{AB14ACA6-CA6E-4E8C-92CC-F4FEFACE4283}" sibTransId="{28BAC0AC-23AA-46A0-B765-158CAA5C6528}"/>
    <dgm:cxn modelId="{F66FEB8E-09CC-4256-8974-B51CEC29EE8C}" srcId="{62510D02-8B76-41E0-9DD6-3438D8A382EB}" destId="{4D6CCD66-C57A-440F-A41F-561ACABC14EF}" srcOrd="3" destOrd="0" parTransId="{35F9238D-1CDF-4E1D-9BF0-29376A374C5D}" sibTransId="{45B68362-617C-4F10-9959-EF0FFDD7AADE}"/>
    <dgm:cxn modelId="{3E945992-6B53-4EBB-8228-15DF17880DC6}" srcId="{62510D02-8B76-41E0-9DD6-3438D8A382EB}" destId="{40776805-D45E-4A4E-A493-C50F700ADBDF}" srcOrd="0" destOrd="0" parTransId="{DD2F2DDB-C84C-4F34-AC21-00BD0E12A5E8}" sibTransId="{0D1B08F4-4DDC-43AB-BDF7-269A3AADB86C}"/>
    <dgm:cxn modelId="{12F97897-C69C-4ED0-8A32-39845E993ADE}" srcId="{62510D02-8B76-41E0-9DD6-3438D8A382EB}" destId="{22A51BE4-006E-4E42-986E-ED1667DCEC76}" srcOrd="1" destOrd="0" parTransId="{5FB6CEF3-8FD3-4BBC-AA3B-9027D1856DC5}" sibTransId="{28474DE0-7931-4748-9F34-BC7D8A10FD77}"/>
    <dgm:cxn modelId="{BE91A798-0D02-4DEE-98BE-31CFFA10247C}" type="presOf" srcId="{40776805-D45E-4A4E-A493-C50F700ADBDF}" destId="{A1AD7776-B9B6-4276-989C-21F55BB9B284}" srcOrd="0" destOrd="0" presId="urn:microsoft.com/office/officeart/2005/8/layout/default"/>
    <dgm:cxn modelId="{6F8EDC98-2618-4DF1-9A9A-55365B331953}" srcId="{62510D02-8B76-41E0-9DD6-3438D8A382EB}" destId="{3359248B-D273-4276-9805-702E7AE2CC9D}" srcOrd="2" destOrd="0" parTransId="{2B8364CD-1672-4FD6-88BF-DC6BE704BFC7}" sibTransId="{59942471-E68A-4DA9-9765-607C2E987375}"/>
    <dgm:cxn modelId="{AC5E8C9A-1761-41A8-9F7E-4971990029B1}" type="presOf" srcId="{4D6CCD66-C57A-440F-A41F-561ACABC14EF}" destId="{5DF54854-BAC9-4E54-A51B-7CDFC69D3592}" srcOrd="0" destOrd="0" presId="urn:microsoft.com/office/officeart/2005/8/layout/default"/>
    <dgm:cxn modelId="{F64FEDA0-B552-4815-A97D-F116CE76BED3}" type="presOf" srcId="{95C216D4-B5EE-4F58-B483-134A1BB87215}" destId="{967F127F-B944-4476-966E-BE1B2CEBDB72}" srcOrd="0" destOrd="0" presId="urn:microsoft.com/office/officeart/2005/8/layout/default"/>
    <dgm:cxn modelId="{3BF2D1AB-D7A6-489A-AD93-43F81ABF1509}" srcId="{62510D02-8B76-41E0-9DD6-3438D8A382EB}" destId="{C40BA115-BFF4-48D4-A7BE-F0785C77FC05}" srcOrd="4" destOrd="0" parTransId="{55285223-C50A-45FF-8DFE-096495C5FD67}" sibTransId="{A603458B-CFBB-48AA-8D04-87FDE0E84E84}"/>
    <dgm:cxn modelId="{CCE33CAD-D9F0-43BE-AA28-3CE1D35E32DF}" type="presOf" srcId="{22A51BE4-006E-4E42-986E-ED1667DCEC76}" destId="{9D6D3DFD-2563-48D5-B18C-A56FB0DBEEF5}" srcOrd="0" destOrd="0" presId="urn:microsoft.com/office/officeart/2005/8/layout/default"/>
    <dgm:cxn modelId="{6E312AB2-CB28-41BB-B8B1-40D2687D542B}" type="presOf" srcId="{C40BA115-BFF4-48D4-A7BE-F0785C77FC05}" destId="{A734C0AD-09A1-4326-888F-768D00E6F2D3}" srcOrd="0" destOrd="0" presId="urn:microsoft.com/office/officeart/2005/8/layout/default"/>
    <dgm:cxn modelId="{B89A9FD7-AE87-48A3-890A-D818B9F1856F}" type="presOf" srcId="{62510D02-8B76-41E0-9DD6-3438D8A382EB}" destId="{CE882EEF-495D-4FA7-B2A6-031E86E93874}" srcOrd="0" destOrd="0" presId="urn:microsoft.com/office/officeart/2005/8/layout/default"/>
    <dgm:cxn modelId="{B49C99BC-1A43-4619-B370-7EAE30AC8E8F}" type="presParOf" srcId="{CE882EEF-495D-4FA7-B2A6-031E86E93874}" destId="{A1AD7776-B9B6-4276-989C-21F55BB9B284}" srcOrd="0" destOrd="0" presId="urn:microsoft.com/office/officeart/2005/8/layout/default"/>
    <dgm:cxn modelId="{30A98F64-F1C8-4451-9D2C-81D85EB1CCE7}" type="presParOf" srcId="{CE882EEF-495D-4FA7-B2A6-031E86E93874}" destId="{816866E2-D892-4707-8F21-353B1BD7F1EF}" srcOrd="1" destOrd="0" presId="urn:microsoft.com/office/officeart/2005/8/layout/default"/>
    <dgm:cxn modelId="{E618B989-EE7E-414D-9460-93CB5B94A434}" type="presParOf" srcId="{CE882EEF-495D-4FA7-B2A6-031E86E93874}" destId="{9D6D3DFD-2563-48D5-B18C-A56FB0DBEEF5}" srcOrd="2" destOrd="0" presId="urn:microsoft.com/office/officeart/2005/8/layout/default"/>
    <dgm:cxn modelId="{16171719-9BF3-43A6-8938-37A20E9FF5CD}" type="presParOf" srcId="{CE882EEF-495D-4FA7-B2A6-031E86E93874}" destId="{9CF0CE04-EB30-427B-9982-7DF913A238CE}" srcOrd="3" destOrd="0" presId="urn:microsoft.com/office/officeart/2005/8/layout/default"/>
    <dgm:cxn modelId="{8511FFF1-9965-40C3-AC1A-40676AD2BE2E}" type="presParOf" srcId="{CE882EEF-495D-4FA7-B2A6-031E86E93874}" destId="{8CFE0500-FF25-47DA-8B69-C32F68C3E8B2}" srcOrd="4" destOrd="0" presId="urn:microsoft.com/office/officeart/2005/8/layout/default"/>
    <dgm:cxn modelId="{0660EC90-8F11-4CEA-9CC8-DDC807405519}" type="presParOf" srcId="{CE882EEF-495D-4FA7-B2A6-031E86E93874}" destId="{BE589076-1740-4337-BC3A-C391CDD56CCA}" srcOrd="5" destOrd="0" presId="urn:microsoft.com/office/officeart/2005/8/layout/default"/>
    <dgm:cxn modelId="{5DC1CF05-3E97-488B-ACF9-26BB610669D5}" type="presParOf" srcId="{CE882EEF-495D-4FA7-B2A6-031E86E93874}" destId="{5DF54854-BAC9-4E54-A51B-7CDFC69D3592}" srcOrd="6" destOrd="0" presId="urn:microsoft.com/office/officeart/2005/8/layout/default"/>
    <dgm:cxn modelId="{C1C4CAC5-EEA9-48A2-A409-B07EB71E2851}" type="presParOf" srcId="{CE882EEF-495D-4FA7-B2A6-031E86E93874}" destId="{AFA99225-07AD-427D-B323-82C9795FF17C}" srcOrd="7" destOrd="0" presId="urn:microsoft.com/office/officeart/2005/8/layout/default"/>
    <dgm:cxn modelId="{96D041AC-7800-4217-A28E-5A245AEF27FA}" type="presParOf" srcId="{CE882EEF-495D-4FA7-B2A6-031E86E93874}" destId="{A734C0AD-09A1-4326-888F-768D00E6F2D3}" srcOrd="8" destOrd="0" presId="urn:microsoft.com/office/officeart/2005/8/layout/default"/>
    <dgm:cxn modelId="{49084D63-36AC-40D4-BB4B-B2D1AB3C5BA5}" type="presParOf" srcId="{CE882EEF-495D-4FA7-B2A6-031E86E93874}" destId="{B617C537-EF4E-43FE-A1EF-8D26609C8D3A}" srcOrd="9" destOrd="0" presId="urn:microsoft.com/office/officeart/2005/8/layout/default"/>
    <dgm:cxn modelId="{F7E4D825-EBDF-4758-94D8-90664F90B0AC}" type="presParOf" srcId="{CE882EEF-495D-4FA7-B2A6-031E86E93874}" destId="{967F127F-B944-4476-966E-BE1B2CEBDB72}" srcOrd="1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1AD7776-B9B6-4276-989C-21F55BB9B284}">
      <dsp:nvSpPr>
        <dsp:cNvPr id="0" name=""/>
        <dsp:cNvSpPr/>
      </dsp:nvSpPr>
      <dsp:spPr>
        <a:xfrm>
          <a:off x="0" y="27131"/>
          <a:ext cx="1838427" cy="110305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US" sz="1400" b="1" kern="1200" dirty="0">
              <a:latin typeface="+mn-lt"/>
            </a:rPr>
            <a:t>1) Public Education and Outreach</a:t>
          </a:r>
        </a:p>
      </dsp:txBody>
      <dsp:txXfrm>
        <a:off x="0" y="27131"/>
        <a:ext cx="1838427" cy="1103056"/>
      </dsp:txXfrm>
    </dsp:sp>
    <dsp:sp modelId="{9D6D3DFD-2563-48D5-B18C-A56FB0DBEEF5}">
      <dsp:nvSpPr>
        <dsp:cNvPr id="0" name=""/>
        <dsp:cNvSpPr/>
      </dsp:nvSpPr>
      <dsp:spPr>
        <a:xfrm>
          <a:off x="2033135" y="27131"/>
          <a:ext cx="1838427" cy="110305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>
              <a:latin typeface="+mn-lt"/>
            </a:rPr>
            <a:t>2) Public Involvement and Participation </a:t>
          </a:r>
        </a:p>
      </dsp:txBody>
      <dsp:txXfrm>
        <a:off x="2033135" y="27131"/>
        <a:ext cx="1838427" cy="1103056"/>
      </dsp:txXfrm>
    </dsp:sp>
    <dsp:sp modelId="{8CFE0500-FF25-47DA-8B69-C32F68C3E8B2}">
      <dsp:nvSpPr>
        <dsp:cNvPr id="0" name=""/>
        <dsp:cNvSpPr/>
      </dsp:nvSpPr>
      <dsp:spPr>
        <a:xfrm>
          <a:off x="2033135" y="1677634"/>
          <a:ext cx="1838427" cy="110305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>
              <a:latin typeface="+mn-lt"/>
            </a:rPr>
            <a:t>5) Post-Construction Stormwater Management       </a:t>
          </a:r>
        </a:p>
      </dsp:txBody>
      <dsp:txXfrm>
        <a:off x="2033135" y="1677634"/>
        <a:ext cx="1838427" cy="1103056"/>
      </dsp:txXfrm>
    </dsp:sp>
    <dsp:sp modelId="{5DF54854-BAC9-4E54-A51B-7CDFC69D3592}">
      <dsp:nvSpPr>
        <dsp:cNvPr id="0" name=""/>
        <dsp:cNvSpPr/>
      </dsp:nvSpPr>
      <dsp:spPr>
        <a:xfrm>
          <a:off x="4044539" y="1664162"/>
          <a:ext cx="1838427" cy="110305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>
              <a:latin typeface="+mn-lt"/>
            </a:rPr>
            <a:t>6) Pollution Prevention and Good Housekeeping for Municipal Facilities</a:t>
          </a:r>
        </a:p>
      </dsp:txBody>
      <dsp:txXfrm>
        <a:off x="4044539" y="1664162"/>
        <a:ext cx="1838427" cy="1103056"/>
      </dsp:txXfrm>
    </dsp:sp>
    <dsp:sp modelId="{A734C0AD-09A1-4326-888F-768D00E6F2D3}">
      <dsp:nvSpPr>
        <dsp:cNvPr id="0" name=""/>
        <dsp:cNvSpPr/>
      </dsp:nvSpPr>
      <dsp:spPr>
        <a:xfrm>
          <a:off x="4044539" y="0"/>
          <a:ext cx="1838427" cy="110305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>
              <a:latin typeface="+mn-lt"/>
            </a:rPr>
            <a:t>3) Illicit Discharge Detection and Elimination (IDDE)</a:t>
          </a:r>
        </a:p>
      </dsp:txBody>
      <dsp:txXfrm>
        <a:off x="4044539" y="0"/>
        <a:ext cx="1838427" cy="1103056"/>
      </dsp:txXfrm>
    </dsp:sp>
    <dsp:sp modelId="{967F127F-B944-4476-966E-BE1B2CEBDB72}">
      <dsp:nvSpPr>
        <dsp:cNvPr id="0" name=""/>
        <dsp:cNvSpPr/>
      </dsp:nvSpPr>
      <dsp:spPr>
        <a:xfrm>
          <a:off x="0" y="1651345"/>
          <a:ext cx="1838427" cy="110305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>
              <a:latin typeface="+mn-lt"/>
            </a:rPr>
            <a:t>4) Construction Site Runoff Controls      </a:t>
          </a:r>
        </a:p>
      </dsp:txBody>
      <dsp:txXfrm>
        <a:off x="0" y="1651345"/>
        <a:ext cx="1838427" cy="110305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0.60802</cdr:x>
      <cdr:y>0.09335</cdr:y>
    </cdr:from>
    <cdr:to>
      <cdr:x>0.93021</cdr:x>
      <cdr:y>0.15065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5503523" y="406424"/>
          <a:ext cx="2916303" cy="24948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1050" b="0">
              <a:solidFill>
                <a:srgbClr val="595959"/>
              </a:solidFill>
              <a:latin typeface="Arial" panose="020B0604020202020204" pitchFamily="34" charset="0"/>
              <a:cs typeface="Arial" panose="020B0604020202020204" pitchFamily="34" charset="0"/>
            </a:rPr>
            <a:t>Neighboring</a:t>
          </a:r>
          <a:r>
            <a:rPr lang="en-US" sz="1050" b="0" baseline="0">
              <a:solidFill>
                <a:srgbClr val="595959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050" b="0">
              <a:solidFill>
                <a:srgbClr val="595959"/>
              </a:solidFill>
              <a:latin typeface="Arial" panose="020B0604020202020204" pitchFamily="34" charset="0"/>
              <a:cs typeface="Arial" panose="020B0604020202020204" pitchFamily="34" charset="0"/>
            </a:rPr>
            <a:t>Utilities'</a:t>
          </a:r>
          <a:r>
            <a:rPr lang="en-US" sz="1050" b="0" baseline="0">
              <a:solidFill>
                <a:srgbClr val="595959"/>
              </a:solidFill>
              <a:latin typeface="Arial" panose="020B0604020202020204" pitchFamily="34" charset="0"/>
              <a:cs typeface="Arial" panose="020B0604020202020204" pitchFamily="34" charset="0"/>
            </a:rPr>
            <a:t> Average $14.19</a:t>
          </a:r>
          <a:endParaRPr lang="en-US" sz="1050" b="0">
            <a:solidFill>
              <a:srgbClr val="595959"/>
            </a:solidFill>
            <a:latin typeface="Arial" panose="020B0604020202020204" pitchFamily="34" charset="0"/>
            <a:cs typeface="Arial" panose="020B0604020202020204" pitchFamily="34" charset="0"/>
          </a:endParaRP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1727"/>
          </a:xfrm>
          <a:prstGeom prst="rect">
            <a:avLst/>
          </a:prstGeom>
        </p:spPr>
        <p:txBody>
          <a:bodyPr vert="horz" lIns="96653" tIns="48327" rIns="96653" bIns="48327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587" y="0"/>
            <a:ext cx="3169920" cy="481727"/>
          </a:xfrm>
          <a:prstGeom prst="rect">
            <a:avLst/>
          </a:prstGeom>
        </p:spPr>
        <p:txBody>
          <a:bodyPr vert="horz" lIns="96653" tIns="48327" rIns="96653" bIns="48327" rtlCol="0"/>
          <a:lstStyle>
            <a:lvl1pPr algn="r">
              <a:defRPr sz="1200"/>
            </a:lvl1pPr>
          </a:lstStyle>
          <a:p>
            <a:fld id="{A6018781-FBF9-354C-A025-C49C596164BA}" type="datetimeFigureOut">
              <a:rPr lang="en-US" smtClean="0"/>
              <a:t>4/10/2024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19475"/>
            <a:ext cx="3169920" cy="481726"/>
          </a:xfrm>
          <a:prstGeom prst="rect">
            <a:avLst/>
          </a:prstGeom>
        </p:spPr>
        <p:txBody>
          <a:bodyPr vert="horz" lIns="96653" tIns="48327" rIns="96653" bIns="48327" rtlCol="0" anchor="b"/>
          <a:lstStyle>
            <a:lvl1pPr algn="l">
              <a:defRPr sz="1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2407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1727"/>
          </a:xfrm>
          <a:prstGeom prst="rect">
            <a:avLst/>
          </a:prstGeom>
        </p:spPr>
        <p:txBody>
          <a:bodyPr vert="horz" lIns="96653" tIns="48327" rIns="96653" bIns="48327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1727"/>
          </a:xfrm>
          <a:prstGeom prst="rect">
            <a:avLst/>
          </a:prstGeom>
        </p:spPr>
        <p:txBody>
          <a:bodyPr vert="horz" lIns="96653" tIns="48327" rIns="96653" bIns="48327" rtlCol="0"/>
          <a:lstStyle>
            <a:lvl1pPr algn="r">
              <a:defRPr sz="1200"/>
            </a:lvl1pPr>
          </a:lstStyle>
          <a:p>
            <a:fld id="{108FFD40-13C9-7B48-A0BE-E251E1E33FE5}" type="datetimeFigureOut">
              <a:rPr lang="en-US" smtClean="0"/>
              <a:t>4/10/2024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53" tIns="48327" rIns="96653" bIns="48327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</p:spPr>
        <p:txBody>
          <a:bodyPr vert="horz" lIns="96653" tIns="48327" rIns="96653" bIns="48327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5"/>
            <a:ext cx="3169920" cy="481726"/>
          </a:xfrm>
          <a:prstGeom prst="rect">
            <a:avLst/>
          </a:prstGeom>
        </p:spPr>
        <p:txBody>
          <a:bodyPr vert="horz" lIns="96653" tIns="48327" rIns="96653" bIns="48327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5"/>
            <a:ext cx="3169920" cy="481726"/>
          </a:xfrm>
          <a:prstGeom prst="rect">
            <a:avLst/>
          </a:prstGeom>
        </p:spPr>
        <p:txBody>
          <a:bodyPr vert="horz" lIns="96653" tIns="48327" rIns="96653" bIns="48327" rtlCol="0" anchor="b"/>
          <a:lstStyle>
            <a:lvl1pPr algn="r">
              <a:defRPr sz="1200"/>
            </a:lvl1pPr>
          </a:lstStyle>
          <a:p>
            <a:fld id="{6F8E2375-F1B1-284C-A827-B0E603FDBD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84442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8E2375-F1B1-284C-A827-B0E603FDBDD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44823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sz="1800" dirty="0">
                <a:effectLst/>
                <a:latin typeface="Arial"/>
                <a:ea typeface="Times New Roman" panose="02020603050405020304" pitchFamily="18" charset="0"/>
                <a:cs typeface="Arial"/>
              </a:rPr>
              <a:t>According to the Florida Stormwater Associations (FSA) 2022 </a:t>
            </a:r>
            <a:r>
              <a:rPr lang="en-US" sz="1800" i="1" dirty="0">
                <a:effectLst/>
                <a:latin typeface="Arial"/>
                <a:ea typeface="Times New Roman" panose="02020603050405020304" pitchFamily="18" charset="0"/>
                <a:cs typeface="Arial"/>
              </a:rPr>
              <a:t>Stormwater Utility Survey Report</a:t>
            </a:r>
            <a:r>
              <a:rPr lang="en-US" sz="1800" dirty="0">
                <a:effectLst/>
                <a:latin typeface="Arial"/>
                <a:ea typeface="Times New Roman" panose="02020603050405020304" pitchFamily="18" charset="0"/>
                <a:cs typeface="Arial"/>
              </a:rPr>
              <a:t>, 70% of </a:t>
            </a:r>
            <a:r>
              <a:rPr lang="en-US" sz="1800" dirty="0">
                <a:latin typeface="Arial"/>
                <a:ea typeface="Times New Roman" panose="02020603050405020304" pitchFamily="18" charset="0"/>
                <a:cs typeface="Arial"/>
              </a:rPr>
              <a:t>Florida utilities</a:t>
            </a:r>
            <a:r>
              <a:rPr lang="en-US" sz="1800" dirty="0">
                <a:effectLst/>
                <a:latin typeface="Arial"/>
                <a:ea typeface="Times New Roman" panose="02020603050405020304" pitchFamily="18" charset="0"/>
                <a:cs typeface="Arial"/>
              </a:rPr>
              <a:t> surveyed use only impervious area as the basis for their stormwater fee.</a:t>
            </a:r>
            <a:r>
              <a:rPr lang="en-US" sz="1800" dirty="0">
                <a:latin typeface="Arial"/>
                <a:ea typeface="Times New Roman" panose="02020603050405020304" pitchFamily="18" charset="0"/>
                <a:cs typeface="Arial"/>
              </a:rPr>
              <a:t> </a:t>
            </a:r>
            <a:r>
              <a:rPr lang="en-US" sz="1800" dirty="0">
                <a:effectLst/>
                <a:latin typeface="Arial"/>
                <a:ea typeface="Times New Roman" panose="02020603050405020304" pitchFamily="18" charset="0"/>
                <a:cs typeface="Arial"/>
              </a:rPr>
              <a:t>Impervious surface area is the industry standard rate structure component among those communities with stormwater fees because it bears a rational nexus to the ratepayer’s demand on the stormwater system.</a:t>
            </a:r>
            <a:r>
              <a:rPr lang="en-US" sz="1800" dirty="0">
                <a:solidFill>
                  <a:srgbClr val="FF0000"/>
                </a:solidFill>
                <a:effectLst/>
                <a:latin typeface="Arial"/>
                <a:ea typeface="Times New Roman" panose="02020603050405020304" pitchFamily="18" charset="0"/>
                <a:cs typeface="Arial"/>
              </a:rPr>
              <a:t> </a:t>
            </a:r>
            <a:r>
              <a:rPr lang="en-US" sz="1800" dirty="0">
                <a:effectLst/>
                <a:latin typeface="Arial"/>
                <a:ea typeface="Times New Roman" panose="02020603050405020304" pitchFamily="18" charset="0"/>
                <a:cs typeface="Arial"/>
              </a:rPr>
              <a:t>The more impervious area on a property, the more stormwater the property generates and the greater the demand for the utility’s stormwater services.</a:t>
            </a:r>
            <a:r>
              <a:rPr lang="en-US" sz="1800" dirty="0">
                <a:latin typeface="Arial"/>
                <a:ea typeface="Times New Roman" panose="02020603050405020304" pitchFamily="18" charset="0"/>
                <a:cs typeface="Arial"/>
              </a:rPr>
              <a:t> </a:t>
            </a:r>
            <a:endParaRPr lang="en-US" sz="1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dirty="0"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7B8AD9-7F7E-4EDD-805C-44DA95DA759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586548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>
                <a:solidFill>
                  <a:schemeClr val="tx2"/>
                </a:solidFill>
              </a:rPr>
              <a:t>Impervious surface area is the most commonly used metric across the United States to charge for costs related to stormwater services. The more impervious area on a property, the more stormwater the property generates and the greater the demand for City stormwater services.  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7B8AD9-7F7E-4EDD-805C-44DA95DA759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723121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7B8AD9-7F7E-4EDD-805C-44DA95DA759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62731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Measure of the typical amount of impervious area on single-family residential property.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8E2375-F1B1-284C-A827-B0E603FDBDD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903548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84271E-1122-C7F1-FA9F-9B0F833B6F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F393272-39C7-8C4F-C7AD-5BF33609AE1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618F6E8-4C76-F7AC-C802-5EAA9AD348C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2594 SFR (1,067 to 12,421 SF, 15%/70%/15%)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~4900 parcels in the City, exact number to be billed is less than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ED53B4-1784-760A-18B9-9A388035A58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7B8AD9-7F7E-4EDD-805C-44DA95DA759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702089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84271E-1122-C7F1-FA9F-9B0F833B6F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F393272-39C7-8C4F-C7AD-5BF33609AE1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618F6E8-4C76-F7AC-C802-5EAA9AD348C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ED53B4-1784-760A-18B9-9A388035A58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7B8AD9-7F7E-4EDD-805C-44DA95DA759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326118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1BD956-641E-4741-1100-0A571D1AE1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1B25BF3-B750-576A-3A36-7F6E0E1BAAC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A4EA13B-DCAF-D422-51AA-CD99B2DAD27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C65E72-8D37-DC4C-FB30-C1CFEB2BFB5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7B8AD9-7F7E-4EDD-805C-44DA95DA759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087821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77875" y="1200150"/>
            <a:ext cx="5759450" cy="32400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8E2375-F1B1-284C-A827-B0E603FDBDD8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603727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77875" y="1200150"/>
            <a:ext cx="5759450" cy="32400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Annual Average $170.28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237059-8342-457B-8424-3DEA8AC2FC65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425147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77875" y="1200150"/>
            <a:ext cx="5759450" cy="32400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8E2375-F1B1-284C-A827-B0E603FDBDD8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82306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77875" y="1200150"/>
            <a:ext cx="5759450" cy="32400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8E2375-F1B1-284C-A827-B0E603FDBDD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114724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77875" y="1200150"/>
            <a:ext cx="5759450" cy="32400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237059-8342-457B-8424-3DEA8AC2FC65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288265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77875" y="1200150"/>
            <a:ext cx="5759450" cy="32400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66454">
              <a:defRPr/>
            </a:pPr>
            <a:fld id="{6F8E2375-F1B1-284C-A827-B0E603FDBDD8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66454">
                <a:defRPr/>
              </a:pPr>
              <a:t>21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978741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77875" y="1200150"/>
            <a:ext cx="5759450" cy="32400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8E2375-F1B1-284C-A827-B0E603FDBDD8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52637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77875" y="1200150"/>
            <a:ext cx="5759450" cy="32400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8E2375-F1B1-284C-A827-B0E603FDBDD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57090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1BD956-641E-4741-1100-0A571D1AE1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1B25BF3-B750-576A-3A36-7F6E0E1BAAC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A4EA13B-DCAF-D422-51AA-CD99B2DAD27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will perceivably (measurably) improve infrastructure inundation.</a:t>
            </a:r>
          </a:p>
          <a:p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We must control sediment runoff to our drainage conveyances and retention ponds.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We must replace and improve existing deteriorated drainage infrastructure.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We must stabilize our drainage canals.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Illicit connections must be reduced.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C65E72-8D37-DC4C-FB30-C1CFEB2BFB5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7B8AD9-7F7E-4EDD-805C-44DA95DA759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1152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E9BA62-11A6-3EA9-FD38-49E71A754A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40D5B6A-498E-0711-E3AB-45A8ED9A2E0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777875" y="1200150"/>
            <a:ext cx="5759450" cy="3240088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F245AAF-FB24-A562-407A-43961259C06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98DEC8-E245-BD1B-CCDF-A285E23D0F3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8E2375-F1B1-284C-A827-B0E603FDBDD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08082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NPDES: Illicit Connections, Construction Inspections, Dry Weather Screening, Street Sweeping, Urban Forestry Program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8E2375-F1B1-284C-A827-B0E603FDBDD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83594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This is what we </a:t>
            </a:r>
            <a:r>
              <a:rPr lang="en-US" b="1" i="1" dirty="0"/>
              <a:t>need</a:t>
            </a:r>
            <a:r>
              <a:rPr lang="en-US" b="1" dirty="0"/>
              <a:t> to do, but not what we are equipped and funded to do. No dedicated funding source. CIPs almost exclusively funded by Legislative Appropriations. Under prepared to bounce back after extreme rainfall events.</a:t>
            </a:r>
          </a:p>
          <a:p>
            <a:endParaRPr lang="en-US" b="1" dirty="0"/>
          </a:p>
          <a:p>
            <a:pPr marL="742939" marR="0" lvl="1" indent="-285750" algn="l" defTabSz="914377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DCCD5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23B4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24 miles of roadway drainage infrastructure</a:t>
            </a:r>
          </a:p>
          <a:p>
            <a:pPr marL="742939" marR="0" lvl="1" indent="-285750" algn="l" defTabSz="914377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DCCD5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23B4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CCTV Pipe Inspections</a:t>
            </a:r>
          </a:p>
          <a:p>
            <a:pPr marL="742939" marR="0" lvl="1" indent="-285750" algn="l" defTabSz="914377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DCCD5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23B4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Pipe Relining </a:t>
            </a:r>
          </a:p>
          <a:p>
            <a:pPr marL="742939" marR="0" lvl="1" indent="-285750" algn="l" defTabSz="914377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DCCD5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23B4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Retention Ponds</a:t>
            </a:r>
          </a:p>
          <a:p>
            <a:pPr marL="742939" marR="0" lvl="1" indent="-285750" algn="l" defTabSz="914377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DCCD5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23B4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Pumping</a:t>
            </a:r>
          </a:p>
          <a:p>
            <a:endParaRPr lang="en-US" b="1" dirty="0"/>
          </a:p>
          <a:p>
            <a:r>
              <a:rPr lang="en-US" b="1" dirty="0"/>
              <a:t>Need more pix of October Rainfall event (Derek), inches of rainfall (Derek) and pix of maintenance activities…Ditches, inlets, ponds, pump stations, bypass pumping? (Ken/Russ/April)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8E2375-F1B1-284C-A827-B0E603FDBDD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89877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Major Construction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Rehabilitative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Engineering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Analysis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Design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Drafting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Permitting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Specifications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endParaRPr lang="en-US" dirty="0"/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b="1" dirty="0"/>
              <a:t>DRAFT</a:t>
            </a:r>
            <a:r>
              <a:rPr lang="en-US" dirty="0"/>
              <a:t> FY25-34 Budget request </a:t>
            </a:r>
            <a:r>
              <a:rPr lang="en-US" sz="1800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$24,267,748.00, ~$2.5M/</a:t>
            </a:r>
            <a:r>
              <a:rPr lang="en-US" sz="1800" b="1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yr</a:t>
            </a:r>
            <a:endParaRPr lang="en-US" dirty="0"/>
          </a:p>
          <a:p>
            <a:pPr marL="628650" lvl="1" indent="-171450">
              <a:buFont typeface="Arial" panose="020B0604020202020204" pitchFamily="34" charset="0"/>
              <a:buChar char="•"/>
            </a:pPr>
            <a:endParaRPr lang="en-US" dirty="0"/>
          </a:p>
          <a:p>
            <a:pPr marL="628650" lvl="1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8E2375-F1B1-284C-A827-B0E603FDBDD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91024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E9BA62-11A6-3EA9-FD38-49E71A754A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40D5B6A-498E-0711-E3AB-45A8ED9A2E0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777875" y="1200150"/>
            <a:ext cx="5759450" cy="3240088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F245AAF-FB24-A562-407A-43961259C06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98DEC8-E245-BD1B-CCDF-A285E23D0F3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8E2375-F1B1-284C-A827-B0E603FDBDD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59936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3852" y="582032"/>
            <a:ext cx="10177669" cy="12498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1003853" y="2149929"/>
            <a:ext cx="10177671" cy="3815443"/>
          </a:xfrm>
        </p:spPr>
        <p:txBody>
          <a:bodyPr/>
          <a:lstStyle>
            <a:lvl1pPr marL="228594" marR="0" indent="-228594" algn="l" defTabSz="914377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3DCCD5"/>
              </a:buClr>
              <a:buSzTx/>
              <a:buFont typeface="Arial" panose="020B0604020202020204" pitchFamily="34" charset="0"/>
              <a:buChar char="•"/>
              <a:tabLst/>
              <a:defRPr>
                <a:solidFill>
                  <a:schemeClr val="tx2"/>
                </a:solidFill>
              </a:defRPr>
            </a:lvl1pPr>
            <a:lvl2pPr marL="685783" marR="0" indent="-228594" algn="l" defTabSz="914377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3DCCD5"/>
              </a:buClr>
              <a:buSzTx/>
              <a:buFont typeface="Calibri" panose="020F0502020204030204" pitchFamily="34" charset="0"/>
              <a:buChar char="›"/>
              <a:tabLst/>
              <a:defRPr>
                <a:solidFill>
                  <a:schemeClr val="tx2"/>
                </a:solidFill>
              </a:defRPr>
            </a:lvl2pPr>
            <a:lvl3pPr marL="1142971" marR="0" indent="-228594" algn="l" defTabSz="914377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3DCCD5"/>
              </a:buClr>
              <a:buSzTx/>
              <a:buFont typeface="Calibri" panose="020F0502020204030204" pitchFamily="34" charset="0"/>
              <a:buChar char="–"/>
              <a:tabLst/>
              <a:defRPr>
                <a:solidFill>
                  <a:schemeClr val="tx2"/>
                </a:solidFill>
              </a:defRPr>
            </a:lvl3pPr>
            <a:lvl4pPr marL="1600160" marR="0" indent="-228594" algn="l" defTabSz="914377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3DCCD5"/>
              </a:buClr>
              <a:buSzTx/>
              <a:buFont typeface="Calibri" panose="020F0502020204030204" pitchFamily="34" charset="0"/>
              <a:buChar char="–"/>
              <a:tabLst/>
              <a:defRPr>
                <a:solidFill>
                  <a:schemeClr val="tx2"/>
                </a:solidFill>
              </a:defRPr>
            </a:lvl4pPr>
            <a:lvl5pPr marL="2057349" marR="0" indent="-228594" algn="l" defTabSz="914377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3DCCD5"/>
              </a:buClr>
              <a:buSzTx/>
              <a:buFont typeface="Calibri" panose="020F0502020204030204" pitchFamily="34" charset="0"/>
              <a:buChar char="–"/>
              <a:tabLst/>
              <a:defRPr>
                <a:solidFill>
                  <a:schemeClr val="tx2"/>
                </a:solidFill>
              </a:defRPr>
            </a:lvl5pPr>
          </a:lstStyle>
          <a:p>
            <a:pPr marL="228594" marR="0" lvl="0" indent="-228594" algn="l" defTabSz="914377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3DCCD5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23B4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Edit Master text styles</a:t>
            </a:r>
          </a:p>
          <a:p>
            <a:pPr marL="685783" marR="0" lvl="1" indent="-228594" algn="l" defTabSz="914377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3DCCD5"/>
              </a:buClr>
              <a:buSzTx/>
              <a:buFont typeface="Calibri" panose="020F0502020204030204" pitchFamily="34" charset="0"/>
              <a:buChar char="›"/>
              <a:tabLst/>
              <a:defRPr/>
            </a:pP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srgbClr val="023B4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Second level</a:t>
            </a:r>
          </a:p>
          <a:p>
            <a:pPr marL="1142971" marR="0" lvl="2" indent="-228594" algn="l" defTabSz="914377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3DCCD5"/>
              </a:buClr>
              <a:buSzTx/>
              <a:buFont typeface="Calibri" panose="020F0502020204030204" pitchFamily="34" charset="0"/>
              <a:buChar char="–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23B4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Third level</a:t>
            </a:r>
          </a:p>
          <a:p>
            <a:pPr marL="1600160" marR="0" lvl="3" indent="-228594" algn="l" defTabSz="914377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3DCCD5"/>
              </a:buClr>
              <a:buSzTx/>
              <a:buFont typeface="Calibri" panose="020F0502020204030204" pitchFamily="34" charset="0"/>
              <a:buChar char="–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23B4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Fourth level</a:t>
            </a:r>
          </a:p>
          <a:p>
            <a:pPr marL="2057349" marR="0" lvl="4" indent="-228594" algn="l" defTabSz="914377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3DCCD5"/>
              </a:buClr>
              <a:buSzTx/>
              <a:buFont typeface="Calibri" panose="020F0502020204030204" pitchFamily="34" charset="0"/>
              <a:buChar char="–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23B4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Fifth level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6467B6-195B-48D0-A073-7B05C134353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A1070B-E53E-4F23-90CF-57ED1B7E60C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0159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vider - Gre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4523D8C-2E8B-40DA-9F4A-85F642D64DF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0969892B-6FB2-445D-B6A4-8332FBFF141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reeform 27">
            <a:extLst>
              <a:ext uri="{FF2B5EF4-FFF2-40B4-BE49-F238E27FC236}">
                <a16:creationId xmlns:a16="http://schemas.microsoft.com/office/drawing/2014/main" id="{84C02D66-3C2C-48DA-9457-10C7141220BA}"/>
              </a:ext>
            </a:extLst>
          </p:cNvPr>
          <p:cNvSpPr>
            <a:spLocks noEditPoints="1"/>
          </p:cNvSpPr>
          <p:nvPr/>
        </p:nvSpPr>
        <p:spPr bwMode="auto">
          <a:xfrm>
            <a:off x="5876459" y="5505451"/>
            <a:ext cx="439084" cy="442912"/>
          </a:xfrm>
          <a:custGeom>
            <a:avLst/>
            <a:gdLst>
              <a:gd name="T0" fmla="*/ 160 w 160"/>
              <a:gd name="T1" fmla="*/ 80 h 160"/>
              <a:gd name="T2" fmla="*/ 80 w 160"/>
              <a:gd name="T3" fmla="*/ 0 h 160"/>
              <a:gd name="T4" fmla="*/ 0 w 160"/>
              <a:gd name="T5" fmla="*/ 80 h 160"/>
              <a:gd name="T6" fmla="*/ 80 w 160"/>
              <a:gd name="T7" fmla="*/ 160 h 160"/>
              <a:gd name="T8" fmla="*/ 160 w 160"/>
              <a:gd name="T9" fmla="*/ 80 h 160"/>
              <a:gd name="T10" fmla="*/ 8 w 160"/>
              <a:gd name="T11" fmla="*/ 80 h 160"/>
              <a:gd name="T12" fmla="*/ 80 w 160"/>
              <a:gd name="T13" fmla="*/ 8 h 160"/>
              <a:gd name="T14" fmla="*/ 152 w 160"/>
              <a:gd name="T15" fmla="*/ 80 h 160"/>
              <a:gd name="T16" fmla="*/ 80 w 160"/>
              <a:gd name="T17" fmla="*/ 152 h 160"/>
              <a:gd name="T18" fmla="*/ 8 w 160"/>
              <a:gd name="T19" fmla="*/ 80 h 160"/>
              <a:gd name="T20" fmla="*/ 83 w 160"/>
              <a:gd name="T21" fmla="*/ 118 h 160"/>
              <a:gd name="T22" fmla="*/ 105 w 160"/>
              <a:gd name="T23" fmla="*/ 95 h 160"/>
              <a:gd name="T24" fmla="*/ 105 w 160"/>
              <a:gd name="T25" fmla="*/ 89 h 160"/>
              <a:gd name="T26" fmla="*/ 100 w 160"/>
              <a:gd name="T27" fmla="*/ 89 h 160"/>
              <a:gd name="T28" fmla="*/ 84 w 160"/>
              <a:gd name="T29" fmla="*/ 105 h 160"/>
              <a:gd name="T30" fmla="*/ 84 w 160"/>
              <a:gd name="T31" fmla="*/ 45 h 160"/>
              <a:gd name="T32" fmla="*/ 80 w 160"/>
              <a:gd name="T33" fmla="*/ 41 h 160"/>
              <a:gd name="T34" fmla="*/ 76 w 160"/>
              <a:gd name="T35" fmla="*/ 45 h 160"/>
              <a:gd name="T36" fmla="*/ 76 w 160"/>
              <a:gd name="T37" fmla="*/ 105 h 160"/>
              <a:gd name="T38" fmla="*/ 60 w 160"/>
              <a:gd name="T39" fmla="*/ 89 h 160"/>
              <a:gd name="T40" fmla="*/ 55 w 160"/>
              <a:gd name="T41" fmla="*/ 89 h 160"/>
              <a:gd name="T42" fmla="*/ 55 w 160"/>
              <a:gd name="T43" fmla="*/ 95 h 160"/>
              <a:gd name="T44" fmla="*/ 77 w 160"/>
              <a:gd name="T45" fmla="*/ 118 h 160"/>
              <a:gd name="T46" fmla="*/ 80 w 160"/>
              <a:gd name="T47" fmla="*/ 119 h 160"/>
              <a:gd name="T48" fmla="*/ 83 w 160"/>
              <a:gd name="T49" fmla="*/ 118 h 1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160" h="160">
                <a:moveTo>
                  <a:pt x="160" y="80"/>
                </a:moveTo>
                <a:cubicBezTo>
                  <a:pt x="160" y="36"/>
                  <a:pt x="124" y="0"/>
                  <a:pt x="80" y="0"/>
                </a:cubicBezTo>
                <a:cubicBezTo>
                  <a:pt x="36" y="0"/>
                  <a:pt x="0" y="36"/>
                  <a:pt x="0" y="80"/>
                </a:cubicBezTo>
                <a:cubicBezTo>
                  <a:pt x="0" y="124"/>
                  <a:pt x="36" y="160"/>
                  <a:pt x="80" y="160"/>
                </a:cubicBezTo>
                <a:cubicBezTo>
                  <a:pt x="124" y="160"/>
                  <a:pt x="160" y="124"/>
                  <a:pt x="160" y="80"/>
                </a:cubicBezTo>
                <a:close/>
                <a:moveTo>
                  <a:pt x="8" y="80"/>
                </a:moveTo>
                <a:cubicBezTo>
                  <a:pt x="8" y="40"/>
                  <a:pt x="40" y="8"/>
                  <a:pt x="80" y="8"/>
                </a:cubicBezTo>
                <a:cubicBezTo>
                  <a:pt x="120" y="8"/>
                  <a:pt x="152" y="40"/>
                  <a:pt x="152" y="80"/>
                </a:cubicBezTo>
                <a:cubicBezTo>
                  <a:pt x="152" y="120"/>
                  <a:pt x="120" y="152"/>
                  <a:pt x="80" y="152"/>
                </a:cubicBezTo>
                <a:cubicBezTo>
                  <a:pt x="40" y="152"/>
                  <a:pt x="8" y="120"/>
                  <a:pt x="8" y="80"/>
                </a:cubicBezTo>
                <a:close/>
                <a:moveTo>
                  <a:pt x="83" y="118"/>
                </a:moveTo>
                <a:cubicBezTo>
                  <a:pt x="105" y="95"/>
                  <a:pt x="105" y="95"/>
                  <a:pt x="105" y="95"/>
                </a:cubicBezTo>
                <a:cubicBezTo>
                  <a:pt x="107" y="94"/>
                  <a:pt x="107" y="91"/>
                  <a:pt x="105" y="89"/>
                </a:cubicBezTo>
                <a:cubicBezTo>
                  <a:pt x="104" y="88"/>
                  <a:pt x="101" y="88"/>
                  <a:pt x="100" y="89"/>
                </a:cubicBezTo>
                <a:cubicBezTo>
                  <a:pt x="84" y="105"/>
                  <a:pt x="84" y="105"/>
                  <a:pt x="84" y="105"/>
                </a:cubicBezTo>
                <a:cubicBezTo>
                  <a:pt x="84" y="45"/>
                  <a:pt x="84" y="45"/>
                  <a:pt x="84" y="45"/>
                </a:cubicBezTo>
                <a:cubicBezTo>
                  <a:pt x="84" y="43"/>
                  <a:pt x="82" y="41"/>
                  <a:pt x="80" y="41"/>
                </a:cubicBezTo>
                <a:cubicBezTo>
                  <a:pt x="78" y="41"/>
                  <a:pt x="76" y="43"/>
                  <a:pt x="76" y="45"/>
                </a:cubicBezTo>
                <a:cubicBezTo>
                  <a:pt x="76" y="105"/>
                  <a:pt x="76" y="105"/>
                  <a:pt x="76" y="105"/>
                </a:cubicBezTo>
                <a:cubicBezTo>
                  <a:pt x="60" y="89"/>
                  <a:pt x="60" y="89"/>
                  <a:pt x="60" y="89"/>
                </a:cubicBezTo>
                <a:cubicBezTo>
                  <a:pt x="59" y="88"/>
                  <a:pt x="56" y="88"/>
                  <a:pt x="55" y="89"/>
                </a:cubicBezTo>
                <a:cubicBezTo>
                  <a:pt x="53" y="91"/>
                  <a:pt x="53" y="94"/>
                  <a:pt x="55" y="95"/>
                </a:cubicBezTo>
                <a:cubicBezTo>
                  <a:pt x="77" y="118"/>
                  <a:pt x="77" y="118"/>
                  <a:pt x="77" y="118"/>
                </a:cubicBezTo>
                <a:cubicBezTo>
                  <a:pt x="78" y="118"/>
                  <a:pt x="79" y="119"/>
                  <a:pt x="80" y="119"/>
                </a:cubicBezTo>
                <a:cubicBezTo>
                  <a:pt x="81" y="119"/>
                  <a:pt x="82" y="118"/>
                  <a:pt x="83" y="11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80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3F3D003-5DED-4EF9-97EA-70394ED1AA3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-1"/>
            <a:ext cx="12192000" cy="5505451"/>
          </a:xfrm>
          <a:noFill/>
        </p:spPr>
        <p:txBody>
          <a:bodyPr anchor="ctr">
            <a:normAutofit/>
          </a:bodyPr>
          <a:lstStyle>
            <a:lvl1pPr algn="ctr">
              <a:defRPr sz="8800" b="1">
                <a:solidFill>
                  <a:schemeClr val="tx1"/>
                </a:solidFill>
                <a:latin typeface="+mj-lt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/>
              <a:t>Divider</a:t>
            </a:r>
          </a:p>
          <a:p>
            <a:pPr lvl="0"/>
            <a:r>
              <a:rPr lang="en-US"/>
              <a:t>Slide</a:t>
            </a:r>
          </a:p>
        </p:txBody>
      </p:sp>
      <p:sp>
        <p:nvSpPr>
          <p:cNvPr id="5" name="Freeform 27">
            <a:extLst>
              <a:ext uri="{FF2B5EF4-FFF2-40B4-BE49-F238E27FC236}">
                <a16:creationId xmlns:a16="http://schemas.microsoft.com/office/drawing/2014/main" id="{42EC1F4C-F8E7-4228-8723-739FC90A5489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5876459" y="5505451"/>
            <a:ext cx="439084" cy="442912"/>
          </a:xfrm>
          <a:custGeom>
            <a:avLst/>
            <a:gdLst>
              <a:gd name="T0" fmla="*/ 160 w 160"/>
              <a:gd name="T1" fmla="*/ 80 h 160"/>
              <a:gd name="T2" fmla="*/ 80 w 160"/>
              <a:gd name="T3" fmla="*/ 0 h 160"/>
              <a:gd name="T4" fmla="*/ 0 w 160"/>
              <a:gd name="T5" fmla="*/ 80 h 160"/>
              <a:gd name="T6" fmla="*/ 80 w 160"/>
              <a:gd name="T7" fmla="*/ 160 h 160"/>
              <a:gd name="T8" fmla="*/ 160 w 160"/>
              <a:gd name="T9" fmla="*/ 80 h 160"/>
              <a:gd name="T10" fmla="*/ 8 w 160"/>
              <a:gd name="T11" fmla="*/ 80 h 160"/>
              <a:gd name="T12" fmla="*/ 80 w 160"/>
              <a:gd name="T13" fmla="*/ 8 h 160"/>
              <a:gd name="T14" fmla="*/ 152 w 160"/>
              <a:gd name="T15" fmla="*/ 80 h 160"/>
              <a:gd name="T16" fmla="*/ 80 w 160"/>
              <a:gd name="T17" fmla="*/ 152 h 160"/>
              <a:gd name="T18" fmla="*/ 8 w 160"/>
              <a:gd name="T19" fmla="*/ 80 h 160"/>
              <a:gd name="T20" fmla="*/ 83 w 160"/>
              <a:gd name="T21" fmla="*/ 118 h 160"/>
              <a:gd name="T22" fmla="*/ 105 w 160"/>
              <a:gd name="T23" fmla="*/ 95 h 160"/>
              <a:gd name="T24" fmla="*/ 105 w 160"/>
              <a:gd name="T25" fmla="*/ 89 h 160"/>
              <a:gd name="T26" fmla="*/ 100 w 160"/>
              <a:gd name="T27" fmla="*/ 89 h 160"/>
              <a:gd name="T28" fmla="*/ 84 w 160"/>
              <a:gd name="T29" fmla="*/ 105 h 160"/>
              <a:gd name="T30" fmla="*/ 84 w 160"/>
              <a:gd name="T31" fmla="*/ 45 h 160"/>
              <a:gd name="T32" fmla="*/ 80 w 160"/>
              <a:gd name="T33" fmla="*/ 41 h 160"/>
              <a:gd name="T34" fmla="*/ 76 w 160"/>
              <a:gd name="T35" fmla="*/ 45 h 160"/>
              <a:gd name="T36" fmla="*/ 76 w 160"/>
              <a:gd name="T37" fmla="*/ 105 h 160"/>
              <a:gd name="T38" fmla="*/ 60 w 160"/>
              <a:gd name="T39" fmla="*/ 89 h 160"/>
              <a:gd name="T40" fmla="*/ 55 w 160"/>
              <a:gd name="T41" fmla="*/ 89 h 160"/>
              <a:gd name="T42" fmla="*/ 55 w 160"/>
              <a:gd name="T43" fmla="*/ 95 h 160"/>
              <a:gd name="T44" fmla="*/ 77 w 160"/>
              <a:gd name="T45" fmla="*/ 118 h 160"/>
              <a:gd name="T46" fmla="*/ 80 w 160"/>
              <a:gd name="T47" fmla="*/ 119 h 160"/>
              <a:gd name="T48" fmla="*/ 83 w 160"/>
              <a:gd name="T49" fmla="*/ 118 h 1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160" h="160">
                <a:moveTo>
                  <a:pt x="160" y="80"/>
                </a:moveTo>
                <a:cubicBezTo>
                  <a:pt x="160" y="36"/>
                  <a:pt x="124" y="0"/>
                  <a:pt x="80" y="0"/>
                </a:cubicBezTo>
                <a:cubicBezTo>
                  <a:pt x="36" y="0"/>
                  <a:pt x="0" y="36"/>
                  <a:pt x="0" y="80"/>
                </a:cubicBezTo>
                <a:cubicBezTo>
                  <a:pt x="0" y="124"/>
                  <a:pt x="36" y="160"/>
                  <a:pt x="80" y="160"/>
                </a:cubicBezTo>
                <a:cubicBezTo>
                  <a:pt x="124" y="160"/>
                  <a:pt x="160" y="124"/>
                  <a:pt x="160" y="80"/>
                </a:cubicBezTo>
                <a:close/>
                <a:moveTo>
                  <a:pt x="8" y="80"/>
                </a:moveTo>
                <a:cubicBezTo>
                  <a:pt x="8" y="40"/>
                  <a:pt x="40" y="8"/>
                  <a:pt x="80" y="8"/>
                </a:cubicBezTo>
                <a:cubicBezTo>
                  <a:pt x="120" y="8"/>
                  <a:pt x="152" y="40"/>
                  <a:pt x="152" y="80"/>
                </a:cubicBezTo>
                <a:cubicBezTo>
                  <a:pt x="152" y="120"/>
                  <a:pt x="120" y="152"/>
                  <a:pt x="80" y="152"/>
                </a:cubicBezTo>
                <a:cubicBezTo>
                  <a:pt x="40" y="152"/>
                  <a:pt x="8" y="120"/>
                  <a:pt x="8" y="80"/>
                </a:cubicBezTo>
                <a:close/>
                <a:moveTo>
                  <a:pt x="83" y="118"/>
                </a:moveTo>
                <a:cubicBezTo>
                  <a:pt x="105" y="95"/>
                  <a:pt x="105" y="95"/>
                  <a:pt x="105" y="95"/>
                </a:cubicBezTo>
                <a:cubicBezTo>
                  <a:pt x="107" y="94"/>
                  <a:pt x="107" y="91"/>
                  <a:pt x="105" y="89"/>
                </a:cubicBezTo>
                <a:cubicBezTo>
                  <a:pt x="104" y="88"/>
                  <a:pt x="101" y="88"/>
                  <a:pt x="100" y="89"/>
                </a:cubicBezTo>
                <a:cubicBezTo>
                  <a:pt x="84" y="105"/>
                  <a:pt x="84" y="105"/>
                  <a:pt x="84" y="105"/>
                </a:cubicBezTo>
                <a:cubicBezTo>
                  <a:pt x="84" y="45"/>
                  <a:pt x="84" y="45"/>
                  <a:pt x="84" y="45"/>
                </a:cubicBezTo>
                <a:cubicBezTo>
                  <a:pt x="84" y="43"/>
                  <a:pt x="82" y="41"/>
                  <a:pt x="80" y="41"/>
                </a:cubicBezTo>
                <a:cubicBezTo>
                  <a:pt x="78" y="41"/>
                  <a:pt x="76" y="43"/>
                  <a:pt x="76" y="45"/>
                </a:cubicBezTo>
                <a:cubicBezTo>
                  <a:pt x="76" y="105"/>
                  <a:pt x="76" y="105"/>
                  <a:pt x="76" y="105"/>
                </a:cubicBezTo>
                <a:cubicBezTo>
                  <a:pt x="60" y="89"/>
                  <a:pt x="60" y="89"/>
                  <a:pt x="60" y="89"/>
                </a:cubicBezTo>
                <a:cubicBezTo>
                  <a:pt x="59" y="88"/>
                  <a:pt x="56" y="88"/>
                  <a:pt x="55" y="89"/>
                </a:cubicBezTo>
                <a:cubicBezTo>
                  <a:pt x="53" y="91"/>
                  <a:pt x="53" y="94"/>
                  <a:pt x="55" y="95"/>
                </a:cubicBezTo>
                <a:cubicBezTo>
                  <a:pt x="77" y="118"/>
                  <a:pt x="77" y="118"/>
                  <a:pt x="77" y="118"/>
                </a:cubicBezTo>
                <a:cubicBezTo>
                  <a:pt x="78" y="118"/>
                  <a:pt x="79" y="119"/>
                  <a:pt x="80" y="119"/>
                </a:cubicBezTo>
                <a:cubicBezTo>
                  <a:pt x="81" y="119"/>
                  <a:pt x="82" y="118"/>
                  <a:pt x="83" y="11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36220732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Left - 2 Blocks Staggered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0733" y="946704"/>
            <a:ext cx="4057016" cy="1249845"/>
          </a:xfrm>
        </p:spPr>
        <p:txBody>
          <a:bodyPr anchor="t" anchorCtr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Picture Placeholder 8"/>
          <p:cNvSpPr>
            <a:spLocks noGrp="1"/>
          </p:cNvSpPr>
          <p:nvPr>
            <p:ph type="pic" sz="quarter" idx="14" hasCustomPrompt="1"/>
          </p:nvPr>
        </p:nvSpPr>
        <p:spPr>
          <a:xfrm>
            <a:off x="6085842" y="568960"/>
            <a:ext cx="6106159" cy="4003040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762000" dist="254000" dir="5400000" algn="t" rotWithShape="0">
              <a:prstClr val="black">
                <a:alpha val="3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rgbClr val="D7D7D7"/>
                </a:solidFill>
              </a:defRPr>
            </a:lvl1pPr>
          </a:lstStyle>
          <a:p>
            <a:r>
              <a:rPr lang="en-US"/>
              <a:t>*OPTIONAL* Click icon to insert photo </a:t>
            </a:r>
            <a:br>
              <a:rPr lang="en-US"/>
            </a:br>
            <a:r>
              <a:rPr lang="en-US"/>
              <a:t>(this text will not appear in presentation mode)</a:t>
            </a:r>
          </a:p>
        </p:txBody>
      </p:sp>
      <p:sp>
        <p:nvSpPr>
          <p:cNvPr id="5" name="Picture Placeholder 8"/>
          <p:cNvSpPr>
            <a:spLocks noGrp="1"/>
          </p:cNvSpPr>
          <p:nvPr>
            <p:ph type="pic" sz="quarter" idx="13" hasCustomPrompt="1"/>
          </p:nvPr>
        </p:nvSpPr>
        <p:spPr>
          <a:xfrm>
            <a:off x="3058160" y="4572000"/>
            <a:ext cx="5069840" cy="2286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bg2"/>
                </a:solidFill>
              </a:defRPr>
            </a:lvl1pPr>
          </a:lstStyle>
          <a:p>
            <a:r>
              <a:rPr lang="en-US"/>
              <a:t>*OPTIONAL* Click icon to insert photo </a:t>
            </a:r>
            <a:br>
              <a:rPr lang="en-US"/>
            </a:br>
            <a:r>
              <a:rPr lang="en-US"/>
              <a:t>(this text will not appear in presentation mode)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17153D-9F64-427B-A86A-225804AEA46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96949" y="2724150"/>
            <a:ext cx="3879851" cy="1319500"/>
          </a:xfrm>
        </p:spPr>
        <p:txBody>
          <a:bodyPr>
            <a:normAutofit/>
          </a:bodyPr>
          <a:lstStyle>
            <a:lvl1pPr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Cras </a:t>
            </a:r>
            <a:r>
              <a:rPr lang="en-US" err="1"/>
              <a:t>volutpat</a:t>
            </a:r>
            <a:r>
              <a:rPr lang="en-US"/>
              <a:t> vestibulum </a:t>
            </a:r>
            <a:r>
              <a:rPr lang="en-US" err="1"/>
              <a:t>mauris</a:t>
            </a:r>
            <a:r>
              <a:rPr lang="en-US"/>
              <a:t>, </a:t>
            </a:r>
            <a:r>
              <a:rPr lang="en-US" err="1"/>
              <a:t>nec</a:t>
            </a:r>
            <a:r>
              <a:rPr lang="en-US"/>
              <a:t> </a:t>
            </a:r>
            <a:r>
              <a:rPr lang="en-US" err="1"/>
              <a:t>viverra</a:t>
            </a:r>
            <a:r>
              <a:rPr lang="en-US"/>
              <a:t> </a:t>
            </a:r>
            <a:r>
              <a:rPr lang="en-US" err="1"/>
              <a:t>sapien</a:t>
            </a:r>
            <a:r>
              <a:rPr lang="en-US"/>
              <a:t>.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1769B21F-B1AB-4906-B012-180B362B194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969892B-6FB2-445D-B6A4-8332FBFF14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15777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Right - Large Block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09421" y="946702"/>
            <a:ext cx="4066580" cy="1810146"/>
          </a:xfrm>
        </p:spPr>
        <p:txBody>
          <a:bodyPr anchor="b" anchorCtr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8"/>
          <p:cNvSpPr>
            <a:spLocks noGrp="1"/>
          </p:cNvSpPr>
          <p:nvPr>
            <p:ph type="pic" sz="quarter" idx="12" hasCustomPrompt="1"/>
          </p:nvPr>
        </p:nvSpPr>
        <p:spPr>
          <a:xfrm>
            <a:off x="1016000" y="0"/>
            <a:ext cx="5080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bg2"/>
                </a:solidFill>
              </a:defRPr>
            </a:lvl1pPr>
          </a:lstStyle>
          <a:p>
            <a:r>
              <a:rPr lang="en-US"/>
              <a:t>*OPTIONAL* Click icon to insert photo </a:t>
            </a:r>
            <a:br>
              <a:rPr lang="en-US"/>
            </a:br>
            <a:r>
              <a:rPr lang="en-US"/>
              <a:t>(this text will not appear in presentation mode)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DE29A0-63F1-4D48-BC54-639046B1B4F8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0969892B-6FB2-445D-B6A4-8332FBFF141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FA4EA838-01AE-42D3-A2E5-DA12D680661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109421" y="3155611"/>
            <a:ext cx="4066580" cy="2385380"/>
          </a:xfrm>
        </p:spPr>
        <p:txBody>
          <a:bodyPr>
            <a:normAutofit/>
          </a:bodyPr>
          <a:lstStyle>
            <a:lvl1pPr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Cras </a:t>
            </a:r>
            <a:r>
              <a:rPr lang="en-US" err="1"/>
              <a:t>volutpat</a:t>
            </a:r>
            <a:r>
              <a:rPr lang="en-US"/>
              <a:t> vestibulum </a:t>
            </a:r>
            <a:r>
              <a:rPr lang="en-US" err="1"/>
              <a:t>mauris</a:t>
            </a:r>
            <a:r>
              <a:rPr lang="en-US"/>
              <a:t>, </a:t>
            </a:r>
            <a:r>
              <a:rPr lang="en-US" err="1"/>
              <a:t>nec</a:t>
            </a:r>
            <a:r>
              <a:rPr lang="en-US"/>
              <a:t> </a:t>
            </a:r>
            <a:r>
              <a:rPr lang="en-US" err="1"/>
              <a:t>viverra</a:t>
            </a:r>
            <a:r>
              <a:rPr lang="en-US"/>
              <a:t> </a:t>
            </a:r>
            <a:r>
              <a:rPr lang="en-US" err="1"/>
              <a:t>sapien</a:t>
            </a:r>
            <a:r>
              <a:rPr lang="en-US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0986584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Left - Large Photo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019175" y="946704"/>
            <a:ext cx="4067176" cy="2002975"/>
          </a:xfrm>
        </p:spPr>
        <p:txBody>
          <a:bodyPr anchor="b" anchorCtr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8">
            <a:extLst>
              <a:ext uri="{FF2B5EF4-FFF2-40B4-BE49-F238E27FC236}">
                <a16:creationId xmlns:a16="http://schemas.microsoft.com/office/drawing/2014/main" id="{5C20C475-CFD8-44C2-886A-7185769DC739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099963" y="1125538"/>
            <a:ext cx="5072863" cy="5732462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marL="0" marR="0" indent="0" algn="ctr" defTabSz="914296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tx1"/>
                </a:solidFill>
              </a:defRPr>
            </a:lvl1pPr>
          </a:lstStyle>
          <a:p>
            <a:pPr marL="0" marR="0" lvl="0" indent="0" algn="ctr" defTabSz="914296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icon to insert photo </a:t>
            </a:r>
            <a:br>
              <a:rPr lang="en-US"/>
            </a:br>
            <a:r>
              <a:rPr lang="en-US"/>
              <a:t>(this text will not appear in presentation mode)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4FCCF7-ED4F-407B-8223-E7B5234B6835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0969892B-6FB2-445D-B6A4-8332FBFF141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69EFEDB9-3479-45FE-8C8E-D8EE7603C03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19175" y="3360762"/>
            <a:ext cx="3879851" cy="2253371"/>
          </a:xfrm>
        </p:spPr>
        <p:txBody>
          <a:bodyPr>
            <a:normAutofit/>
          </a:bodyPr>
          <a:lstStyle>
            <a:lvl1pPr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Cras </a:t>
            </a:r>
            <a:r>
              <a:rPr lang="en-US" err="1"/>
              <a:t>volutpat</a:t>
            </a:r>
            <a:r>
              <a:rPr lang="en-US"/>
              <a:t> vestibulum </a:t>
            </a:r>
            <a:r>
              <a:rPr lang="en-US" err="1"/>
              <a:t>mauris</a:t>
            </a:r>
            <a:r>
              <a:rPr lang="en-US"/>
              <a:t>, </a:t>
            </a:r>
            <a:r>
              <a:rPr lang="en-US" err="1"/>
              <a:t>nec</a:t>
            </a:r>
            <a:r>
              <a:rPr lang="en-US"/>
              <a:t> </a:t>
            </a:r>
            <a:r>
              <a:rPr lang="en-US" err="1"/>
              <a:t>viverra</a:t>
            </a:r>
            <a:r>
              <a:rPr lang="en-US"/>
              <a:t> </a:t>
            </a:r>
            <a:r>
              <a:rPr lang="en-US" err="1"/>
              <a:t>sapien</a:t>
            </a:r>
            <a:r>
              <a:rPr lang="en-US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1023262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Left - Large Block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3391" y="946704"/>
            <a:ext cx="4067176" cy="2120055"/>
          </a:xfrm>
        </p:spPr>
        <p:txBody>
          <a:bodyPr anchor="b" anchorCtr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8"/>
          <p:cNvSpPr>
            <a:spLocks noGrp="1"/>
          </p:cNvSpPr>
          <p:nvPr>
            <p:ph type="pic" sz="quarter" idx="12" hasCustomPrompt="1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bg2"/>
                </a:solidFill>
              </a:defRPr>
            </a:lvl1pPr>
          </a:lstStyle>
          <a:p>
            <a:r>
              <a:rPr lang="en-US"/>
              <a:t>*OPTIONAL* Click icon to insert photo </a:t>
            </a:r>
            <a:br>
              <a:rPr lang="en-US"/>
            </a:br>
            <a:r>
              <a:rPr lang="en-US"/>
              <a:t>(this text will not appear in presentation mode)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5F52203-2C14-4717-BDF2-20F053042FF8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0969892B-6FB2-445D-B6A4-8332FBFF141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37B713C3-2086-489D-AC25-4BB8AA218C0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003852" y="3392054"/>
            <a:ext cx="3879851" cy="2519245"/>
          </a:xfrm>
        </p:spPr>
        <p:txBody>
          <a:bodyPr>
            <a:normAutofit/>
          </a:bodyPr>
          <a:lstStyle>
            <a:lvl1pPr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Cras </a:t>
            </a:r>
            <a:r>
              <a:rPr lang="en-US" err="1"/>
              <a:t>volutpat</a:t>
            </a:r>
            <a:r>
              <a:rPr lang="en-US"/>
              <a:t> vestibulum </a:t>
            </a:r>
            <a:r>
              <a:rPr lang="en-US" err="1"/>
              <a:t>mauris</a:t>
            </a:r>
            <a:r>
              <a:rPr lang="en-US"/>
              <a:t>, </a:t>
            </a:r>
            <a:r>
              <a:rPr lang="en-US" err="1"/>
              <a:t>nec</a:t>
            </a:r>
            <a:r>
              <a:rPr lang="en-US"/>
              <a:t> </a:t>
            </a:r>
            <a:r>
              <a:rPr lang="en-US" err="1"/>
              <a:t>viverra</a:t>
            </a:r>
            <a:r>
              <a:rPr lang="en-US"/>
              <a:t> </a:t>
            </a:r>
            <a:r>
              <a:rPr lang="en-US" err="1"/>
              <a:t>sapien</a:t>
            </a:r>
            <a:r>
              <a:rPr lang="en-US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6310180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 Square Images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556526" y="872532"/>
            <a:ext cx="9155869" cy="1249845"/>
          </a:xfrm>
        </p:spPr>
        <p:txBody>
          <a:bodyPr anchor="b" anchorCtr="0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770258" y="2566750"/>
            <a:ext cx="1910483" cy="1911096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bg2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2977219" y="2566750"/>
            <a:ext cx="1910483" cy="1911096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bg2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5152388" y="2566750"/>
            <a:ext cx="1910483" cy="1911096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bg2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7312753" y="2566750"/>
            <a:ext cx="1910483" cy="1911096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bg2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EEBA85C-AB37-413A-82D4-8708FF37044A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969892B-6FB2-445D-B6A4-8332FBFF141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0CD5ECE9-07F3-4245-84D9-BB509B0F9DB2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770257" y="4637541"/>
            <a:ext cx="1910483" cy="569360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defRPr sz="1400" b="1">
                <a:solidFill>
                  <a:schemeClr val="tx2"/>
                </a:solidFill>
                <a:latin typeface="+mj-lt"/>
              </a:defRPr>
            </a:lvl1pPr>
            <a:lvl2pPr>
              <a:defRPr sz="1051" b="1">
                <a:solidFill>
                  <a:schemeClr val="accent1"/>
                </a:solidFill>
              </a:defRPr>
            </a:lvl2pPr>
            <a:lvl3pPr>
              <a:defRPr sz="1051" b="1">
                <a:solidFill>
                  <a:schemeClr val="accent1"/>
                </a:solidFill>
              </a:defRPr>
            </a:lvl3pPr>
            <a:lvl4pPr>
              <a:defRPr sz="1051" b="1">
                <a:solidFill>
                  <a:schemeClr val="accent1"/>
                </a:solidFill>
              </a:defRPr>
            </a:lvl4pPr>
            <a:lvl5pPr>
              <a:defRPr sz="1051"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Name, Title</a:t>
            </a:r>
          </a:p>
          <a:p>
            <a:pPr lvl="0"/>
            <a:endParaRPr lang="en-US"/>
          </a:p>
        </p:txBody>
      </p:sp>
      <p:sp>
        <p:nvSpPr>
          <p:cNvPr id="21" name="Picture Placeholder 8">
            <a:extLst>
              <a:ext uri="{FF2B5EF4-FFF2-40B4-BE49-F238E27FC236}">
                <a16:creationId xmlns:a16="http://schemas.microsoft.com/office/drawing/2014/main" id="{74C235B5-7F90-46E0-A3AA-EB61192441D0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9468549" y="2566750"/>
            <a:ext cx="1910483" cy="1911096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bg2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2" name="Content Placeholder 14">
            <a:extLst>
              <a:ext uri="{FF2B5EF4-FFF2-40B4-BE49-F238E27FC236}">
                <a16:creationId xmlns:a16="http://schemas.microsoft.com/office/drawing/2014/main" id="{A2BF56E3-24FE-4090-AC43-F40809F9F0F3}"/>
              </a:ext>
            </a:extLst>
          </p:cNvPr>
          <p:cNvSpPr>
            <a:spLocks noGrp="1"/>
          </p:cNvSpPr>
          <p:nvPr>
            <p:ph sz="quarter" idx="31" hasCustomPrompt="1"/>
          </p:nvPr>
        </p:nvSpPr>
        <p:spPr>
          <a:xfrm>
            <a:off x="2977219" y="4637541"/>
            <a:ext cx="1910483" cy="569360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defRPr sz="1400" b="1">
                <a:solidFill>
                  <a:schemeClr val="tx2"/>
                </a:solidFill>
                <a:latin typeface="+mj-lt"/>
              </a:defRPr>
            </a:lvl1pPr>
            <a:lvl2pPr>
              <a:defRPr sz="1051" b="1">
                <a:solidFill>
                  <a:schemeClr val="accent1"/>
                </a:solidFill>
              </a:defRPr>
            </a:lvl2pPr>
            <a:lvl3pPr>
              <a:defRPr sz="1051" b="1">
                <a:solidFill>
                  <a:schemeClr val="accent1"/>
                </a:solidFill>
              </a:defRPr>
            </a:lvl3pPr>
            <a:lvl4pPr>
              <a:defRPr sz="1051" b="1">
                <a:solidFill>
                  <a:schemeClr val="accent1"/>
                </a:solidFill>
              </a:defRPr>
            </a:lvl4pPr>
            <a:lvl5pPr>
              <a:defRPr sz="1051"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Name, Title</a:t>
            </a:r>
          </a:p>
          <a:p>
            <a:pPr lvl="0"/>
            <a:endParaRPr lang="en-US"/>
          </a:p>
        </p:txBody>
      </p:sp>
      <p:sp>
        <p:nvSpPr>
          <p:cNvPr id="25" name="Content Placeholder 14">
            <a:extLst>
              <a:ext uri="{FF2B5EF4-FFF2-40B4-BE49-F238E27FC236}">
                <a16:creationId xmlns:a16="http://schemas.microsoft.com/office/drawing/2014/main" id="{695DE721-A52E-435D-8CB6-736F09A01DF5}"/>
              </a:ext>
            </a:extLst>
          </p:cNvPr>
          <p:cNvSpPr>
            <a:spLocks noGrp="1"/>
          </p:cNvSpPr>
          <p:nvPr>
            <p:ph sz="quarter" idx="32" hasCustomPrompt="1"/>
          </p:nvPr>
        </p:nvSpPr>
        <p:spPr>
          <a:xfrm>
            <a:off x="5152387" y="4637541"/>
            <a:ext cx="1910483" cy="569360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defRPr sz="1400" b="1">
                <a:solidFill>
                  <a:schemeClr val="tx2"/>
                </a:solidFill>
                <a:latin typeface="+mj-lt"/>
              </a:defRPr>
            </a:lvl1pPr>
            <a:lvl2pPr>
              <a:defRPr sz="1051" b="1">
                <a:solidFill>
                  <a:schemeClr val="accent1"/>
                </a:solidFill>
              </a:defRPr>
            </a:lvl2pPr>
            <a:lvl3pPr>
              <a:defRPr sz="1051" b="1">
                <a:solidFill>
                  <a:schemeClr val="accent1"/>
                </a:solidFill>
              </a:defRPr>
            </a:lvl3pPr>
            <a:lvl4pPr>
              <a:defRPr sz="1051" b="1">
                <a:solidFill>
                  <a:schemeClr val="accent1"/>
                </a:solidFill>
              </a:defRPr>
            </a:lvl4pPr>
            <a:lvl5pPr>
              <a:defRPr sz="1051"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Name, Title</a:t>
            </a:r>
          </a:p>
          <a:p>
            <a:pPr lvl="0"/>
            <a:endParaRPr lang="en-US"/>
          </a:p>
        </p:txBody>
      </p:sp>
      <p:sp>
        <p:nvSpPr>
          <p:cNvPr id="26" name="Content Placeholder 14">
            <a:extLst>
              <a:ext uri="{FF2B5EF4-FFF2-40B4-BE49-F238E27FC236}">
                <a16:creationId xmlns:a16="http://schemas.microsoft.com/office/drawing/2014/main" id="{0E3B311D-D4B0-4355-9B29-4458B22A9C8C}"/>
              </a:ext>
            </a:extLst>
          </p:cNvPr>
          <p:cNvSpPr>
            <a:spLocks noGrp="1"/>
          </p:cNvSpPr>
          <p:nvPr>
            <p:ph sz="quarter" idx="33" hasCustomPrompt="1"/>
          </p:nvPr>
        </p:nvSpPr>
        <p:spPr>
          <a:xfrm>
            <a:off x="7312753" y="4637541"/>
            <a:ext cx="1910483" cy="569360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defRPr sz="1400" b="1">
                <a:solidFill>
                  <a:schemeClr val="tx2"/>
                </a:solidFill>
                <a:latin typeface="+mj-lt"/>
              </a:defRPr>
            </a:lvl1pPr>
            <a:lvl2pPr>
              <a:defRPr sz="1051" b="1">
                <a:solidFill>
                  <a:schemeClr val="accent1"/>
                </a:solidFill>
              </a:defRPr>
            </a:lvl2pPr>
            <a:lvl3pPr>
              <a:defRPr sz="1051" b="1">
                <a:solidFill>
                  <a:schemeClr val="accent1"/>
                </a:solidFill>
              </a:defRPr>
            </a:lvl3pPr>
            <a:lvl4pPr>
              <a:defRPr sz="1051" b="1">
                <a:solidFill>
                  <a:schemeClr val="accent1"/>
                </a:solidFill>
              </a:defRPr>
            </a:lvl4pPr>
            <a:lvl5pPr>
              <a:defRPr sz="1051"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Name, Title</a:t>
            </a:r>
          </a:p>
          <a:p>
            <a:pPr lvl="0"/>
            <a:endParaRPr lang="en-US"/>
          </a:p>
        </p:txBody>
      </p:sp>
      <p:sp>
        <p:nvSpPr>
          <p:cNvPr id="28" name="Content Placeholder 14">
            <a:extLst>
              <a:ext uri="{FF2B5EF4-FFF2-40B4-BE49-F238E27FC236}">
                <a16:creationId xmlns:a16="http://schemas.microsoft.com/office/drawing/2014/main" id="{4B108C69-1D3E-4E22-AFFE-2452F52BA1E6}"/>
              </a:ext>
            </a:extLst>
          </p:cNvPr>
          <p:cNvSpPr>
            <a:spLocks noGrp="1"/>
          </p:cNvSpPr>
          <p:nvPr>
            <p:ph sz="quarter" idx="34" hasCustomPrompt="1"/>
          </p:nvPr>
        </p:nvSpPr>
        <p:spPr>
          <a:xfrm>
            <a:off x="9468549" y="4637541"/>
            <a:ext cx="1910483" cy="569360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defRPr sz="1400" b="1">
                <a:solidFill>
                  <a:schemeClr val="tx2"/>
                </a:solidFill>
                <a:latin typeface="+mj-lt"/>
              </a:defRPr>
            </a:lvl1pPr>
            <a:lvl2pPr>
              <a:defRPr sz="1051" b="1">
                <a:solidFill>
                  <a:schemeClr val="accent1"/>
                </a:solidFill>
              </a:defRPr>
            </a:lvl2pPr>
            <a:lvl3pPr>
              <a:defRPr sz="1051" b="1">
                <a:solidFill>
                  <a:schemeClr val="accent1"/>
                </a:solidFill>
              </a:defRPr>
            </a:lvl3pPr>
            <a:lvl4pPr>
              <a:defRPr sz="1051" b="1">
                <a:solidFill>
                  <a:schemeClr val="accent1"/>
                </a:solidFill>
              </a:defRPr>
            </a:lvl4pPr>
            <a:lvl5pPr>
              <a:defRPr sz="1051"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Name, Title</a:t>
            </a:r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5052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 Square Images with Long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556526" y="363571"/>
            <a:ext cx="9155869" cy="1249845"/>
          </a:xfrm>
        </p:spPr>
        <p:txBody>
          <a:bodyPr anchor="b" anchorCtr="0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770258" y="2057791"/>
            <a:ext cx="1910483" cy="1911096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bg2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2977219" y="2057791"/>
            <a:ext cx="1910483" cy="1911096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bg2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5152388" y="2057791"/>
            <a:ext cx="1910483" cy="1911096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bg2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7312753" y="2057791"/>
            <a:ext cx="1910483" cy="1911096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bg2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EEBA85C-AB37-413A-82D4-8708FF37044A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969892B-6FB2-445D-B6A4-8332FBFF141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1" name="Picture Placeholder 8">
            <a:extLst>
              <a:ext uri="{FF2B5EF4-FFF2-40B4-BE49-F238E27FC236}">
                <a16:creationId xmlns:a16="http://schemas.microsoft.com/office/drawing/2014/main" id="{74C235B5-7F90-46E0-A3AA-EB61192441D0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9468549" y="2057791"/>
            <a:ext cx="1910483" cy="1911096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bg2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9" name="Text Placeholder 28">
            <a:extLst>
              <a:ext uri="{FF2B5EF4-FFF2-40B4-BE49-F238E27FC236}">
                <a16:creationId xmlns:a16="http://schemas.microsoft.com/office/drawing/2014/main" id="{4AD14062-DCD3-457F-ADE7-61D3396AC71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770257" y="4163264"/>
            <a:ext cx="1910483" cy="1477410"/>
          </a:xfrm>
        </p:spPr>
        <p:txBody>
          <a:bodyPr>
            <a:noAutofit/>
          </a:bodyPr>
          <a:lstStyle>
            <a:lvl1pPr>
              <a:defRPr sz="12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Cras </a:t>
            </a:r>
            <a:r>
              <a:rPr lang="en-US" err="1"/>
              <a:t>volutpat</a:t>
            </a:r>
            <a:r>
              <a:rPr lang="en-US"/>
              <a:t> vestibulum </a:t>
            </a:r>
            <a:r>
              <a:rPr lang="en-US" err="1"/>
              <a:t>mauris</a:t>
            </a:r>
            <a:r>
              <a:rPr lang="en-US"/>
              <a:t>, </a:t>
            </a:r>
            <a:r>
              <a:rPr lang="en-US" err="1"/>
              <a:t>nec</a:t>
            </a:r>
            <a:r>
              <a:rPr lang="en-US"/>
              <a:t> </a:t>
            </a:r>
            <a:r>
              <a:rPr lang="en-US" err="1"/>
              <a:t>viverra</a:t>
            </a:r>
            <a:r>
              <a:rPr lang="en-US"/>
              <a:t> </a:t>
            </a:r>
            <a:r>
              <a:rPr lang="en-US" err="1"/>
              <a:t>sapien</a:t>
            </a:r>
            <a:r>
              <a:rPr lang="en-US"/>
              <a:t>.</a:t>
            </a:r>
          </a:p>
        </p:txBody>
      </p:sp>
      <p:sp>
        <p:nvSpPr>
          <p:cNvPr id="22" name="Text Placeholder 28">
            <a:extLst>
              <a:ext uri="{FF2B5EF4-FFF2-40B4-BE49-F238E27FC236}">
                <a16:creationId xmlns:a16="http://schemas.microsoft.com/office/drawing/2014/main" id="{63333083-6A99-46DB-8CCC-8187855EAEFD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2977219" y="4163264"/>
            <a:ext cx="1910483" cy="1477410"/>
          </a:xfrm>
        </p:spPr>
        <p:txBody>
          <a:bodyPr>
            <a:noAutofit/>
          </a:bodyPr>
          <a:lstStyle>
            <a:lvl1pPr>
              <a:defRPr sz="12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Cras </a:t>
            </a:r>
            <a:r>
              <a:rPr lang="en-US" err="1"/>
              <a:t>volutpat</a:t>
            </a:r>
            <a:r>
              <a:rPr lang="en-US"/>
              <a:t> vestibulum </a:t>
            </a:r>
            <a:r>
              <a:rPr lang="en-US" err="1"/>
              <a:t>mauris</a:t>
            </a:r>
            <a:r>
              <a:rPr lang="en-US"/>
              <a:t>, </a:t>
            </a:r>
            <a:r>
              <a:rPr lang="en-US" err="1"/>
              <a:t>nec</a:t>
            </a:r>
            <a:r>
              <a:rPr lang="en-US"/>
              <a:t> </a:t>
            </a:r>
            <a:r>
              <a:rPr lang="en-US" err="1"/>
              <a:t>viverra</a:t>
            </a:r>
            <a:r>
              <a:rPr lang="en-US"/>
              <a:t> </a:t>
            </a:r>
            <a:r>
              <a:rPr lang="en-US" err="1"/>
              <a:t>sapien</a:t>
            </a:r>
            <a:r>
              <a:rPr lang="en-US"/>
              <a:t>.</a:t>
            </a:r>
          </a:p>
        </p:txBody>
      </p:sp>
      <p:sp>
        <p:nvSpPr>
          <p:cNvPr id="25" name="Text Placeholder 28">
            <a:extLst>
              <a:ext uri="{FF2B5EF4-FFF2-40B4-BE49-F238E27FC236}">
                <a16:creationId xmlns:a16="http://schemas.microsoft.com/office/drawing/2014/main" id="{44F99522-321B-4363-A069-25C6303706DC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5152387" y="4163264"/>
            <a:ext cx="1910483" cy="1477410"/>
          </a:xfrm>
        </p:spPr>
        <p:txBody>
          <a:bodyPr>
            <a:noAutofit/>
          </a:bodyPr>
          <a:lstStyle>
            <a:lvl1pPr>
              <a:defRPr sz="12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Cras </a:t>
            </a:r>
            <a:r>
              <a:rPr lang="en-US" err="1"/>
              <a:t>volutpat</a:t>
            </a:r>
            <a:r>
              <a:rPr lang="en-US"/>
              <a:t> vestibulum </a:t>
            </a:r>
            <a:r>
              <a:rPr lang="en-US" err="1"/>
              <a:t>mauris</a:t>
            </a:r>
            <a:r>
              <a:rPr lang="en-US"/>
              <a:t>, </a:t>
            </a:r>
            <a:r>
              <a:rPr lang="en-US" err="1"/>
              <a:t>nec</a:t>
            </a:r>
            <a:r>
              <a:rPr lang="en-US"/>
              <a:t> </a:t>
            </a:r>
            <a:r>
              <a:rPr lang="en-US" err="1"/>
              <a:t>viverra</a:t>
            </a:r>
            <a:r>
              <a:rPr lang="en-US"/>
              <a:t> </a:t>
            </a:r>
            <a:r>
              <a:rPr lang="en-US" err="1"/>
              <a:t>sapien</a:t>
            </a:r>
            <a:r>
              <a:rPr lang="en-US"/>
              <a:t>.</a:t>
            </a:r>
          </a:p>
        </p:txBody>
      </p:sp>
      <p:sp>
        <p:nvSpPr>
          <p:cNvPr id="26" name="Text Placeholder 28">
            <a:extLst>
              <a:ext uri="{FF2B5EF4-FFF2-40B4-BE49-F238E27FC236}">
                <a16:creationId xmlns:a16="http://schemas.microsoft.com/office/drawing/2014/main" id="{1F22ECFE-7AB4-4E4E-B4C7-52FE812A1AB4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7312752" y="4163264"/>
            <a:ext cx="1910483" cy="1477410"/>
          </a:xfrm>
        </p:spPr>
        <p:txBody>
          <a:bodyPr>
            <a:noAutofit/>
          </a:bodyPr>
          <a:lstStyle>
            <a:lvl1pPr>
              <a:defRPr sz="12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Cras </a:t>
            </a:r>
            <a:r>
              <a:rPr lang="en-US" err="1"/>
              <a:t>volutpat</a:t>
            </a:r>
            <a:r>
              <a:rPr lang="en-US"/>
              <a:t> vestibulum </a:t>
            </a:r>
            <a:r>
              <a:rPr lang="en-US" err="1"/>
              <a:t>mauris</a:t>
            </a:r>
            <a:r>
              <a:rPr lang="en-US"/>
              <a:t>, </a:t>
            </a:r>
            <a:r>
              <a:rPr lang="en-US" err="1"/>
              <a:t>nec</a:t>
            </a:r>
            <a:r>
              <a:rPr lang="en-US"/>
              <a:t> </a:t>
            </a:r>
            <a:r>
              <a:rPr lang="en-US" err="1"/>
              <a:t>viverra</a:t>
            </a:r>
            <a:r>
              <a:rPr lang="en-US"/>
              <a:t> </a:t>
            </a:r>
            <a:r>
              <a:rPr lang="en-US" err="1"/>
              <a:t>sapien</a:t>
            </a:r>
            <a:r>
              <a:rPr lang="en-US"/>
              <a:t>.</a:t>
            </a:r>
          </a:p>
        </p:txBody>
      </p:sp>
      <p:sp>
        <p:nvSpPr>
          <p:cNvPr id="28" name="Text Placeholder 28">
            <a:extLst>
              <a:ext uri="{FF2B5EF4-FFF2-40B4-BE49-F238E27FC236}">
                <a16:creationId xmlns:a16="http://schemas.microsoft.com/office/drawing/2014/main" id="{EA49336D-955A-44B0-A844-B9CE7E4D9CE3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9468548" y="4163264"/>
            <a:ext cx="1910483" cy="1477410"/>
          </a:xfrm>
        </p:spPr>
        <p:txBody>
          <a:bodyPr>
            <a:noAutofit/>
          </a:bodyPr>
          <a:lstStyle>
            <a:lvl1pPr>
              <a:defRPr sz="12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Cras </a:t>
            </a:r>
            <a:r>
              <a:rPr lang="en-US" err="1"/>
              <a:t>volutpat</a:t>
            </a:r>
            <a:r>
              <a:rPr lang="en-US"/>
              <a:t> vestibulum </a:t>
            </a:r>
            <a:r>
              <a:rPr lang="en-US" err="1"/>
              <a:t>mauris</a:t>
            </a:r>
            <a:r>
              <a:rPr lang="en-US"/>
              <a:t>, </a:t>
            </a:r>
            <a:r>
              <a:rPr lang="en-US" err="1"/>
              <a:t>nec</a:t>
            </a:r>
            <a:r>
              <a:rPr lang="en-US"/>
              <a:t> </a:t>
            </a:r>
            <a:r>
              <a:rPr lang="en-US" err="1"/>
              <a:t>viverra</a:t>
            </a:r>
            <a:r>
              <a:rPr lang="en-US"/>
              <a:t> </a:t>
            </a:r>
            <a:r>
              <a:rPr lang="en-US" err="1"/>
              <a:t>sapien</a:t>
            </a:r>
            <a:r>
              <a:rPr lang="en-US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4521567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 Square Images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5233897" y="629154"/>
            <a:ext cx="1910483" cy="1911096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bg2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7440857" y="629154"/>
            <a:ext cx="1910483" cy="1911096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bg2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9616025" y="629154"/>
            <a:ext cx="1910483" cy="1911096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bg2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EEBA85C-AB37-413A-82D4-8708FF37044A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969892B-6FB2-445D-B6A4-8332FBFF141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0CD5ECE9-07F3-4245-84D9-BB509B0F9DB2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5233896" y="2699945"/>
            <a:ext cx="1910483" cy="569360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defRPr sz="1400" b="1">
                <a:solidFill>
                  <a:schemeClr val="tx2"/>
                </a:solidFill>
                <a:latin typeface="+mj-lt"/>
              </a:defRPr>
            </a:lvl1pPr>
            <a:lvl2pPr>
              <a:defRPr sz="1051" b="1">
                <a:solidFill>
                  <a:schemeClr val="accent1"/>
                </a:solidFill>
              </a:defRPr>
            </a:lvl2pPr>
            <a:lvl3pPr>
              <a:defRPr sz="1051" b="1">
                <a:solidFill>
                  <a:schemeClr val="accent1"/>
                </a:solidFill>
              </a:defRPr>
            </a:lvl3pPr>
            <a:lvl4pPr>
              <a:defRPr sz="1051" b="1">
                <a:solidFill>
                  <a:schemeClr val="accent1"/>
                </a:solidFill>
              </a:defRPr>
            </a:lvl4pPr>
            <a:lvl5pPr>
              <a:defRPr sz="1051"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Name, Title</a:t>
            </a:r>
          </a:p>
          <a:p>
            <a:pPr lvl="0"/>
            <a:endParaRPr lang="en-US"/>
          </a:p>
        </p:txBody>
      </p:sp>
      <p:sp>
        <p:nvSpPr>
          <p:cNvPr id="22" name="Content Placeholder 14">
            <a:extLst>
              <a:ext uri="{FF2B5EF4-FFF2-40B4-BE49-F238E27FC236}">
                <a16:creationId xmlns:a16="http://schemas.microsoft.com/office/drawing/2014/main" id="{A2BF56E3-24FE-4090-AC43-F40809F9F0F3}"/>
              </a:ext>
            </a:extLst>
          </p:cNvPr>
          <p:cNvSpPr>
            <a:spLocks noGrp="1"/>
          </p:cNvSpPr>
          <p:nvPr>
            <p:ph sz="quarter" idx="31" hasCustomPrompt="1"/>
          </p:nvPr>
        </p:nvSpPr>
        <p:spPr>
          <a:xfrm>
            <a:off x="7440857" y="2699945"/>
            <a:ext cx="1910483" cy="569360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defRPr sz="1400" b="1">
                <a:solidFill>
                  <a:schemeClr val="tx2"/>
                </a:solidFill>
                <a:latin typeface="+mj-lt"/>
              </a:defRPr>
            </a:lvl1pPr>
            <a:lvl2pPr>
              <a:defRPr sz="1051" b="1">
                <a:solidFill>
                  <a:schemeClr val="accent1"/>
                </a:solidFill>
              </a:defRPr>
            </a:lvl2pPr>
            <a:lvl3pPr>
              <a:defRPr sz="1051" b="1">
                <a:solidFill>
                  <a:schemeClr val="accent1"/>
                </a:solidFill>
              </a:defRPr>
            </a:lvl3pPr>
            <a:lvl4pPr>
              <a:defRPr sz="1051" b="1">
                <a:solidFill>
                  <a:schemeClr val="accent1"/>
                </a:solidFill>
              </a:defRPr>
            </a:lvl4pPr>
            <a:lvl5pPr>
              <a:defRPr sz="1051"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Name, Title</a:t>
            </a:r>
          </a:p>
          <a:p>
            <a:pPr lvl="0"/>
            <a:endParaRPr lang="en-US"/>
          </a:p>
        </p:txBody>
      </p:sp>
      <p:sp>
        <p:nvSpPr>
          <p:cNvPr id="25" name="Content Placeholder 14">
            <a:extLst>
              <a:ext uri="{FF2B5EF4-FFF2-40B4-BE49-F238E27FC236}">
                <a16:creationId xmlns:a16="http://schemas.microsoft.com/office/drawing/2014/main" id="{695DE721-A52E-435D-8CB6-736F09A01DF5}"/>
              </a:ext>
            </a:extLst>
          </p:cNvPr>
          <p:cNvSpPr>
            <a:spLocks noGrp="1"/>
          </p:cNvSpPr>
          <p:nvPr>
            <p:ph sz="quarter" idx="32" hasCustomPrompt="1"/>
          </p:nvPr>
        </p:nvSpPr>
        <p:spPr>
          <a:xfrm>
            <a:off x="9616025" y="2699945"/>
            <a:ext cx="1910483" cy="569360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defRPr sz="1400" b="1">
                <a:solidFill>
                  <a:schemeClr val="tx2"/>
                </a:solidFill>
                <a:latin typeface="+mj-lt"/>
              </a:defRPr>
            </a:lvl1pPr>
            <a:lvl2pPr>
              <a:defRPr sz="1051" b="1">
                <a:solidFill>
                  <a:schemeClr val="accent1"/>
                </a:solidFill>
              </a:defRPr>
            </a:lvl2pPr>
            <a:lvl3pPr>
              <a:defRPr sz="1051" b="1">
                <a:solidFill>
                  <a:schemeClr val="accent1"/>
                </a:solidFill>
              </a:defRPr>
            </a:lvl3pPr>
            <a:lvl4pPr>
              <a:defRPr sz="1051" b="1">
                <a:solidFill>
                  <a:schemeClr val="accent1"/>
                </a:solidFill>
              </a:defRPr>
            </a:lvl4pPr>
            <a:lvl5pPr>
              <a:defRPr sz="1051"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Name, Title</a:t>
            </a:r>
          </a:p>
          <a:p>
            <a:pPr lvl="0"/>
            <a:endParaRPr lang="en-US"/>
          </a:p>
        </p:txBody>
      </p:sp>
      <p:sp>
        <p:nvSpPr>
          <p:cNvPr id="17" name="Picture Placeholder 8">
            <a:extLst>
              <a:ext uri="{FF2B5EF4-FFF2-40B4-BE49-F238E27FC236}">
                <a16:creationId xmlns:a16="http://schemas.microsoft.com/office/drawing/2014/main" id="{58229408-3D06-4144-A425-EE850EF362B0}"/>
              </a:ext>
            </a:extLst>
          </p:cNvPr>
          <p:cNvSpPr>
            <a:spLocks noGrp="1"/>
          </p:cNvSpPr>
          <p:nvPr>
            <p:ph type="pic" sz="quarter" idx="33"/>
          </p:nvPr>
        </p:nvSpPr>
        <p:spPr>
          <a:xfrm>
            <a:off x="5233897" y="3588696"/>
            <a:ext cx="1910483" cy="1911096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bg2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8" name="Picture Placeholder 8">
            <a:extLst>
              <a:ext uri="{FF2B5EF4-FFF2-40B4-BE49-F238E27FC236}">
                <a16:creationId xmlns:a16="http://schemas.microsoft.com/office/drawing/2014/main" id="{6F905C73-5E98-4078-ADCE-BBEC0940455F}"/>
              </a:ext>
            </a:extLst>
          </p:cNvPr>
          <p:cNvSpPr>
            <a:spLocks noGrp="1"/>
          </p:cNvSpPr>
          <p:nvPr>
            <p:ph type="pic" sz="quarter" idx="34"/>
          </p:nvPr>
        </p:nvSpPr>
        <p:spPr>
          <a:xfrm>
            <a:off x="7440857" y="3588696"/>
            <a:ext cx="1910483" cy="1911096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bg2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9" name="Picture Placeholder 8">
            <a:extLst>
              <a:ext uri="{FF2B5EF4-FFF2-40B4-BE49-F238E27FC236}">
                <a16:creationId xmlns:a16="http://schemas.microsoft.com/office/drawing/2014/main" id="{7B303038-6C92-412A-820C-8A657567221C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>
          <a:xfrm>
            <a:off x="9616025" y="3588696"/>
            <a:ext cx="1910483" cy="1911096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bg2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0" name="Content Placeholder 14">
            <a:extLst>
              <a:ext uri="{FF2B5EF4-FFF2-40B4-BE49-F238E27FC236}">
                <a16:creationId xmlns:a16="http://schemas.microsoft.com/office/drawing/2014/main" id="{D493435B-1D13-438A-AC5C-9696AC3A43FF}"/>
              </a:ext>
            </a:extLst>
          </p:cNvPr>
          <p:cNvSpPr>
            <a:spLocks noGrp="1"/>
          </p:cNvSpPr>
          <p:nvPr>
            <p:ph sz="quarter" idx="36" hasCustomPrompt="1"/>
          </p:nvPr>
        </p:nvSpPr>
        <p:spPr>
          <a:xfrm>
            <a:off x="5233896" y="5659487"/>
            <a:ext cx="1910483" cy="569360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defRPr sz="1400" b="1">
                <a:solidFill>
                  <a:schemeClr val="tx2"/>
                </a:solidFill>
                <a:latin typeface="+mj-lt"/>
              </a:defRPr>
            </a:lvl1pPr>
            <a:lvl2pPr>
              <a:defRPr sz="1051" b="1">
                <a:solidFill>
                  <a:schemeClr val="accent1"/>
                </a:solidFill>
              </a:defRPr>
            </a:lvl2pPr>
            <a:lvl3pPr>
              <a:defRPr sz="1051" b="1">
                <a:solidFill>
                  <a:schemeClr val="accent1"/>
                </a:solidFill>
              </a:defRPr>
            </a:lvl3pPr>
            <a:lvl4pPr>
              <a:defRPr sz="1051" b="1">
                <a:solidFill>
                  <a:schemeClr val="accent1"/>
                </a:solidFill>
              </a:defRPr>
            </a:lvl4pPr>
            <a:lvl5pPr>
              <a:defRPr sz="1051"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Name, Title</a:t>
            </a:r>
          </a:p>
          <a:p>
            <a:pPr lvl="0"/>
            <a:endParaRPr lang="en-US"/>
          </a:p>
        </p:txBody>
      </p:sp>
      <p:sp>
        <p:nvSpPr>
          <p:cNvPr id="23" name="Content Placeholder 14">
            <a:extLst>
              <a:ext uri="{FF2B5EF4-FFF2-40B4-BE49-F238E27FC236}">
                <a16:creationId xmlns:a16="http://schemas.microsoft.com/office/drawing/2014/main" id="{0B971219-3AF5-4174-9B4F-A3B2634EED07}"/>
              </a:ext>
            </a:extLst>
          </p:cNvPr>
          <p:cNvSpPr>
            <a:spLocks noGrp="1"/>
          </p:cNvSpPr>
          <p:nvPr>
            <p:ph sz="quarter" idx="37" hasCustomPrompt="1"/>
          </p:nvPr>
        </p:nvSpPr>
        <p:spPr>
          <a:xfrm>
            <a:off x="7440857" y="5659487"/>
            <a:ext cx="1910483" cy="569360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defRPr sz="1400" b="1">
                <a:solidFill>
                  <a:schemeClr val="tx2"/>
                </a:solidFill>
                <a:latin typeface="+mj-lt"/>
              </a:defRPr>
            </a:lvl1pPr>
            <a:lvl2pPr>
              <a:defRPr sz="1051" b="1">
                <a:solidFill>
                  <a:schemeClr val="accent1"/>
                </a:solidFill>
              </a:defRPr>
            </a:lvl2pPr>
            <a:lvl3pPr>
              <a:defRPr sz="1051" b="1">
                <a:solidFill>
                  <a:schemeClr val="accent1"/>
                </a:solidFill>
              </a:defRPr>
            </a:lvl3pPr>
            <a:lvl4pPr>
              <a:defRPr sz="1051" b="1">
                <a:solidFill>
                  <a:schemeClr val="accent1"/>
                </a:solidFill>
              </a:defRPr>
            </a:lvl4pPr>
            <a:lvl5pPr>
              <a:defRPr sz="1051"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Name, Title</a:t>
            </a:r>
          </a:p>
          <a:p>
            <a:pPr lvl="0"/>
            <a:endParaRPr lang="en-US"/>
          </a:p>
        </p:txBody>
      </p:sp>
      <p:sp>
        <p:nvSpPr>
          <p:cNvPr id="24" name="Content Placeholder 14">
            <a:extLst>
              <a:ext uri="{FF2B5EF4-FFF2-40B4-BE49-F238E27FC236}">
                <a16:creationId xmlns:a16="http://schemas.microsoft.com/office/drawing/2014/main" id="{C70DFCD3-8364-43EE-B870-E5D10F04E9E7}"/>
              </a:ext>
            </a:extLst>
          </p:cNvPr>
          <p:cNvSpPr>
            <a:spLocks noGrp="1"/>
          </p:cNvSpPr>
          <p:nvPr>
            <p:ph sz="quarter" idx="38" hasCustomPrompt="1"/>
          </p:nvPr>
        </p:nvSpPr>
        <p:spPr>
          <a:xfrm>
            <a:off x="9616025" y="5659487"/>
            <a:ext cx="1910483" cy="569360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defRPr sz="1400" b="1">
                <a:solidFill>
                  <a:schemeClr val="tx2"/>
                </a:solidFill>
                <a:latin typeface="+mj-lt"/>
              </a:defRPr>
            </a:lvl1pPr>
            <a:lvl2pPr>
              <a:defRPr sz="1051" b="1">
                <a:solidFill>
                  <a:schemeClr val="accent1"/>
                </a:solidFill>
              </a:defRPr>
            </a:lvl2pPr>
            <a:lvl3pPr>
              <a:defRPr sz="1051" b="1">
                <a:solidFill>
                  <a:schemeClr val="accent1"/>
                </a:solidFill>
              </a:defRPr>
            </a:lvl3pPr>
            <a:lvl4pPr>
              <a:defRPr sz="1051" b="1">
                <a:solidFill>
                  <a:schemeClr val="accent1"/>
                </a:solidFill>
              </a:defRPr>
            </a:lvl4pPr>
            <a:lvl5pPr>
              <a:defRPr sz="1051"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Name, Title</a:t>
            </a:r>
          </a:p>
          <a:p>
            <a:pPr lvl="0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3169CAD-F9B4-4D82-9804-A878E441FC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3852" y="724046"/>
            <a:ext cx="3214464" cy="1893843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9656317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 Square Images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EEBA85C-AB37-413A-82D4-8708FF37044A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969892B-6FB2-445D-B6A4-8332FBFF141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3169CAD-F9B4-4D82-9804-A878E441FC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8029" y="746960"/>
            <a:ext cx="2468548" cy="2314431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6" name="Picture Placeholder 8">
            <a:extLst>
              <a:ext uri="{FF2B5EF4-FFF2-40B4-BE49-F238E27FC236}">
                <a16:creationId xmlns:a16="http://schemas.microsoft.com/office/drawing/2014/main" id="{A25CAE34-78A9-4356-ACAD-9C92E9E86CCE}"/>
              </a:ext>
            </a:extLst>
          </p:cNvPr>
          <p:cNvSpPr>
            <a:spLocks noGrp="1"/>
          </p:cNvSpPr>
          <p:nvPr>
            <p:ph type="pic" sz="quarter" idx="39"/>
          </p:nvPr>
        </p:nvSpPr>
        <p:spPr>
          <a:xfrm>
            <a:off x="9791257" y="746960"/>
            <a:ext cx="1792716" cy="1793291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bg2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1" name="Content Placeholder 14">
            <a:extLst>
              <a:ext uri="{FF2B5EF4-FFF2-40B4-BE49-F238E27FC236}">
                <a16:creationId xmlns:a16="http://schemas.microsoft.com/office/drawing/2014/main" id="{B8F8AFF1-CB92-439B-A952-E7A3D17563DF}"/>
              </a:ext>
            </a:extLst>
          </p:cNvPr>
          <p:cNvSpPr>
            <a:spLocks noGrp="1"/>
          </p:cNvSpPr>
          <p:nvPr>
            <p:ph sz="quarter" idx="40" hasCustomPrompt="1"/>
          </p:nvPr>
        </p:nvSpPr>
        <p:spPr>
          <a:xfrm>
            <a:off x="9791255" y="2699945"/>
            <a:ext cx="1792719" cy="569360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defRPr sz="1400" b="1">
                <a:solidFill>
                  <a:schemeClr val="tx2"/>
                </a:solidFill>
                <a:latin typeface="+mj-lt"/>
              </a:defRPr>
            </a:lvl1pPr>
            <a:lvl2pPr>
              <a:defRPr sz="1051" b="1">
                <a:solidFill>
                  <a:schemeClr val="accent1"/>
                </a:solidFill>
              </a:defRPr>
            </a:lvl2pPr>
            <a:lvl3pPr>
              <a:defRPr sz="1051" b="1">
                <a:solidFill>
                  <a:schemeClr val="accent1"/>
                </a:solidFill>
              </a:defRPr>
            </a:lvl3pPr>
            <a:lvl4pPr>
              <a:defRPr sz="1051" b="1">
                <a:solidFill>
                  <a:schemeClr val="accent1"/>
                </a:solidFill>
              </a:defRPr>
            </a:lvl4pPr>
            <a:lvl5pPr>
              <a:defRPr sz="1051"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Name, Title</a:t>
            </a:r>
          </a:p>
          <a:p>
            <a:pPr lvl="0"/>
            <a:endParaRPr lang="en-US"/>
          </a:p>
        </p:txBody>
      </p:sp>
      <p:sp>
        <p:nvSpPr>
          <p:cNvPr id="26" name="Picture Placeholder 8">
            <a:extLst>
              <a:ext uri="{FF2B5EF4-FFF2-40B4-BE49-F238E27FC236}">
                <a16:creationId xmlns:a16="http://schemas.microsoft.com/office/drawing/2014/main" id="{F0CC05A5-E21B-4790-B789-E898A26E57EE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9791256" y="3706500"/>
            <a:ext cx="1792717" cy="1793292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bg2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7" name="Content Placeholder 14">
            <a:extLst>
              <a:ext uri="{FF2B5EF4-FFF2-40B4-BE49-F238E27FC236}">
                <a16:creationId xmlns:a16="http://schemas.microsoft.com/office/drawing/2014/main" id="{0F45FB0C-86A8-48FA-858B-184C9BD2EB05}"/>
              </a:ext>
            </a:extLst>
          </p:cNvPr>
          <p:cNvSpPr>
            <a:spLocks noGrp="1"/>
          </p:cNvSpPr>
          <p:nvPr>
            <p:ph sz="quarter" idx="42" hasCustomPrompt="1"/>
          </p:nvPr>
        </p:nvSpPr>
        <p:spPr>
          <a:xfrm>
            <a:off x="9791255" y="5659487"/>
            <a:ext cx="1792719" cy="569360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defRPr sz="1400" b="1">
                <a:solidFill>
                  <a:schemeClr val="tx2"/>
                </a:solidFill>
                <a:latin typeface="+mj-lt"/>
              </a:defRPr>
            </a:lvl1pPr>
            <a:lvl2pPr>
              <a:defRPr sz="1051" b="1">
                <a:solidFill>
                  <a:schemeClr val="accent1"/>
                </a:solidFill>
              </a:defRPr>
            </a:lvl2pPr>
            <a:lvl3pPr>
              <a:defRPr sz="1051" b="1">
                <a:solidFill>
                  <a:schemeClr val="accent1"/>
                </a:solidFill>
              </a:defRPr>
            </a:lvl3pPr>
            <a:lvl4pPr>
              <a:defRPr sz="1051" b="1">
                <a:solidFill>
                  <a:schemeClr val="accent1"/>
                </a:solidFill>
              </a:defRPr>
            </a:lvl4pPr>
            <a:lvl5pPr>
              <a:defRPr sz="1051"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Name, Title</a:t>
            </a:r>
          </a:p>
          <a:p>
            <a:pPr lvl="0"/>
            <a:endParaRPr lang="en-US"/>
          </a:p>
        </p:txBody>
      </p:sp>
      <p:sp>
        <p:nvSpPr>
          <p:cNvPr id="40" name="Picture Placeholder 8">
            <a:extLst>
              <a:ext uri="{FF2B5EF4-FFF2-40B4-BE49-F238E27FC236}">
                <a16:creationId xmlns:a16="http://schemas.microsoft.com/office/drawing/2014/main" id="{66A2CEC2-528D-470E-AEE4-D3C4669D14BB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7705282" y="746960"/>
            <a:ext cx="1792716" cy="1793291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bg2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1" name="Content Placeholder 14">
            <a:extLst>
              <a:ext uri="{FF2B5EF4-FFF2-40B4-BE49-F238E27FC236}">
                <a16:creationId xmlns:a16="http://schemas.microsoft.com/office/drawing/2014/main" id="{396D68DD-D066-41FA-9B37-1978963B453A}"/>
              </a:ext>
            </a:extLst>
          </p:cNvPr>
          <p:cNvSpPr>
            <a:spLocks noGrp="1"/>
          </p:cNvSpPr>
          <p:nvPr>
            <p:ph sz="quarter" idx="44" hasCustomPrompt="1"/>
          </p:nvPr>
        </p:nvSpPr>
        <p:spPr>
          <a:xfrm>
            <a:off x="7705281" y="2699945"/>
            <a:ext cx="1792719" cy="569360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defRPr sz="1400" b="1">
                <a:solidFill>
                  <a:schemeClr val="tx2"/>
                </a:solidFill>
                <a:latin typeface="+mj-lt"/>
              </a:defRPr>
            </a:lvl1pPr>
            <a:lvl2pPr>
              <a:defRPr sz="1051" b="1">
                <a:solidFill>
                  <a:schemeClr val="accent1"/>
                </a:solidFill>
              </a:defRPr>
            </a:lvl2pPr>
            <a:lvl3pPr>
              <a:defRPr sz="1051" b="1">
                <a:solidFill>
                  <a:schemeClr val="accent1"/>
                </a:solidFill>
              </a:defRPr>
            </a:lvl3pPr>
            <a:lvl4pPr>
              <a:defRPr sz="1051" b="1">
                <a:solidFill>
                  <a:schemeClr val="accent1"/>
                </a:solidFill>
              </a:defRPr>
            </a:lvl4pPr>
            <a:lvl5pPr>
              <a:defRPr sz="1051"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Name, Title</a:t>
            </a:r>
          </a:p>
          <a:p>
            <a:pPr lvl="0"/>
            <a:endParaRPr lang="en-US"/>
          </a:p>
        </p:txBody>
      </p:sp>
      <p:sp>
        <p:nvSpPr>
          <p:cNvPr id="42" name="Picture Placeholder 8">
            <a:extLst>
              <a:ext uri="{FF2B5EF4-FFF2-40B4-BE49-F238E27FC236}">
                <a16:creationId xmlns:a16="http://schemas.microsoft.com/office/drawing/2014/main" id="{5DD49F02-150E-42C0-ACE8-45E82EB80F04}"/>
              </a:ext>
            </a:extLst>
          </p:cNvPr>
          <p:cNvSpPr>
            <a:spLocks noGrp="1"/>
          </p:cNvSpPr>
          <p:nvPr>
            <p:ph type="pic" sz="quarter" idx="45"/>
          </p:nvPr>
        </p:nvSpPr>
        <p:spPr>
          <a:xfrm>
            <a:off x="7705280" y="3706500"/>
            <a:ext cx="1792717" cy="1793292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bg2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3" name="Content Placeholder 14">
            <a:extLst>
              <a:ext uri="{FF2B5EF4-FFF2-40B4-BE49-F238E27FC236}">
                <a16:creationId xmlns:a16="http://schemas.microsoft.com/office/drawing/2014/main" id="{D8052C8B-3681-4A13-91BE-EEFB3A619E93}"/>
              </a:ext>
            </a:extLst>
          </p:cNvPr>
          <p:cNvSpPr>
            <a:spLocks noGrp="1"/>
          </p:cNvSpPr>
          <p:nvPr>
            <p:ph sz="quarter" idx="46" hasCustomPrompt="1"/>
          </p:nvPr>
        </p:nvSpPr>
        <p:spPr>
          <a:xfrm>
            <a:off x="7705281" y="5659487"/>
            <a:ext cx="1792719" cy="569360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defRPr sz="1400" b="1">
                <a:solidFill>
                  <a:schemeClr val="tx2"/>
                </a:solidFill>
                <a:latin typeface="+mj-lt"/>
              </a:defRPr>
            </a:lvl1pPr>
            <a:lvl2pPr>
              <a:defRPr sz="1051" b="1">
                <a:solidFill>
                  <a:schemeClr val="accent1"/>
                </a:solidFill>
              </a:defRPr>
            </a:lvl2pPr>
            <a:lvl3pPr>
              <a:defRPr sz="1051" b="1">
                <a:solidFill>
                  <a:schemeClr val="accent1"/>
                </a:solidFill>
              </a:defRPr>
            </a:lvl3pPr>
            <a:lvl4pPr>
              <a:defRPr sz="1051" b="1">
                <a:solidFill>
                  <a:schemeClr val="accent1"/>
                </a:solidFill>
              </a:defRPr>
            </a:lvl4pPr>
            <a:lvl5pPr>
              <a:defRPr sz="1051"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Name, Title</a:t>
            </a:r>
          </a:p>
          <a:p>
            <a:pPr lvl="0"/>
            <a:endParaRPr lang="en-US"/>
          </a:p>
        </p:txBody>
      </p:sp>
      <p:sp>
        <p:nvSpPr>
          <p:cNvPr id="44" name="Picture Placeholder 8">
            <a:extLst>
              <a:ext uri="{FF2B5EF4-FFF2-40B4-BE49-F238E27FC236}">
                <a16:creationId xmlns:a16="http://schemas.microsoft.com/office/drawing/2014/main" id="{444C21B0-BAA8-48EB-A10D-E369B39105DD}"/>
              </a:ext>
            </a:extLst>
          </p:cNvPr>
          <p:cNvSpPr>
            <a:spLocks noGrp="1"/>
          </p:cNvSpPr>
          <p:nvPr>
            <p:ph type="pic" sz="quarter" idx="47"/>
          </p:nvPr>
        </p:nvSpPr>
        <p:spPr>
          <a:xfrm>
            <a:off x="5619305" y="746960"/>
            <a:ext cx="1792716" cy="1793291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bg2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5" name="Content Placeholder 14">
            <a:extLst>
              <a:ext uri="{FF2B5EF4-FFF2-40B4-BE49-F238E27FC236}">
                <a16:creationId xmlns:a16="http://schemas.microsoft.com/office/drawing/2014/main" id="{6F5C1A2E-CBF7-489E-9A4F-1E3922903A23}"/>
              </a:ext>
            </a:extLst>
          </p:cNvPr>
          <p:cNvSpPr>
            <a:spLocks noGrp="1"/>
          </p:cNvSpPr>
          <p:nvPr>
            <p:ph sz="quarter" idx="48" hasCustomPrompt="1"/>
          </p:nvPr>
        </p:nvSpPr>
        <p:spPr>
          <a:xfrm>
            <a:off x="5619303" y="2699945"/>
            <a:ext cx="1792719" cy="569360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defRPr sz="1400" b="1">
                <a:solidFill>
                  <a:schemeClr val="tx2"/>
                </a:solidFill>
                <a:latin typeface="+mj-lt"/>
              </a:defRPr>
            </a:lvl1pPr>
            <a:lvl2pPr>
              <a:defRPr sz="1051" b="1">
                <a:solidFill>
                  <a:schemeClr val="accent1"/>
                </a:solidFill>
              </a:defRPr>
            </a:lvl2pPr>
            <a:lvl3pPr>
              <a:defRPr sz="1051" b="1">
                <a:solidFill>
                  <a:schemeClr val="accent1"/>
                </a:solidFill>
              </a:defRPr>
            </a:lvl3pPr>
            <a:lvl4pPr>
              <a:defRPr sz="1051" b="1">
                <a:solidFill>
                  <a:schemeClr val="accent1"/>
                </a:solidFill>
              </a:defRPr>
            </a:lvl4pPr>
            <a:lvl5pPr>
              <a:defRPr sz="1051"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Name, Title</a:t>
            </a:r>
          </a:p>
          <a:p>
            <a:pPr lvl="0"/>
            <a:endParaRPr lang="en-US"/>
          </a:p>
        </p:txBody>
      </p:sp>
      <p:sp>
        <p:nvSpPr>
          <p:cNvPr id="46" name="Picture Placeholder 8">
            <a:extLst>
              <a:ext uri="{FF2B5EF4-FFF2-40B4-BE49-F238E27FC236}">
                <a16:creationId xmlns:a16="http://schemas.microsoft.com/office/drawing/2014/main" id="{ACBC357B-C403-4A38-81F7-E0EEDF3FDA27}"/>
              </a:ext>
            </a:extLst>
          </p:cNvPr>
          <p:cNvSpPr>
            <a:spLocks noGrp="1"/>
          </p:cNvSpPr>
          <p:nvPr>
            <p:ph type="pic" sz="quarter" idx="49"/>
          </p:nvPr>
        </p:nvSpPr>
        <p:spPr>
          <a:xfrm>
            <a:off x="5619303" y="3706500"/>
            <a:ext cx="1792717" cy="1793292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bg2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7" name="Content Placeholder 14">
            <a:extLst>
              <a:ext uri="{FF2B5EF4-FFF2-40B4-BE49-F238E27FC236}">
                <a16:creationId xmlns:a16="http://schemas.microsoft.com/office/drawing/2014/main" id="{5C4FF271-4E33-4894-ACEA-29452D72E0D0}"/>
              </a:ext>
            </a:extLst>
          </p:cNvPr>
          <p:cNvSpPr>
            <a:spLocks noGrp="1"/>
          </p:cNvSpPr>
          <p:nvPr>
            <p:ph sz="quarter" idx="50" hasCustomPrompt="1"/>
          </p:nvPr>
        </p:nvSpPr>
        <p:spPr>
          <a:xfrm>
            <a:off x="5619303" y="5659487"/>
            <a:ext cx="1792719" cy="569360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defRPr sz="1400" b="1">
                <a:solidFill>
                  <a:schemeClr val="tx2"/>
                </a:solidFill>
                <a:latin typeface="+mj-lt"/>
              </a:defRPr>
            </a:lvl1pPr>
            <a:lvl2pPr>
              <a:defRPr sz="1051" b="1">
                <a:solidFill>
                  <a:schemeClr val="accent1"/>
                </a:solidFill>
              </a:defRPr>
            </a:lvl2pPr>
            <a:lvl3pPr>
              <a:defRPr sz="1051" b="1">
                <a:solidFill>
                  <a:schemeClr val="accent1"/>
                </a:solidFill>
              </a:defRPr>
            </a:lvl3pPr>
            <a:lvl4pPr>
              <a:defRPr sz="1051" b="1">
                <a:solidFill>
                  <a:schemeClr val="accent1"/>
                </a:solidFill>
              </a:defRPr>
            </a:lvl4pPr>
            <a:lvl5pPr>
              <a:defRPr sz="1051"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Name, Title</a:t>
            </a:r>
          </a:p>
          <a:p>
            <a:pPr lvl="0"/>
            <a:endParaRPr lang="en-US"/>
          </a:p>
        </p:txBody>
      </p:sp>
      <p:sp>
        <p:nvSpPr>
          <p:cNvPr id="48" name="Picture Placeholder 8">
            <a:extLst>
              <a:ext uri="{FF2B5EF4-FFF2-40B4-BE49-F238E27FC236}">
                <a16:creationId xmlns:a16="http://schemas.microsoft.com/office/drawing/2014/main" id="{E87EAF39-EBEE-4739-8A2D-FF977773B5F8}"/>
              </a:ext>
            </a:extLst>
          </p:cNvPr>
          <p:cNvSpPr>
            <a:spLocks noGrp="1"/>
          </p:cNvSpPr>
          <p:nvPr>
            <p:ph type="pic" sz="quarter" idx="51"/>
          </p:nvPr>
        </p:nvSpPr>
        <p:spPr>
          <a:xfrm>
            <a:off x="3533326" y="746960"/>
            <a:ext cx="1792716" cy="1793291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bg2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9" name="Content Placeholder 14">
            <a:extLst>
              <a:ext uri="{FF2B5EF4-FFF2-40B4-BE49-F238E27FC236}">
                <a16:creationId xmlns:a16="http://schemas.microsoft.com/office/drawing/2014/main" id="{11B5E6CF-B6B6-4AFD-B194-F082456AD1FF}"/>
              </a:ext>
            </a:extLst>
          </p:cNvPr>
          <p:cNvSpPr>
            <a:spLocks noGrp="1"/>
          </p:cNvSpPr>
          <p:nvPr>
            <p:ph sz="quarter" idx="52" hasCustomPrompt="1"/>
          </p:nvPr>
        </p:nvSpPr>
        <p:spPr>
          <a:xfrm>
            <a:off x="3533325" y="2699945"/>
            <a:ext cx="1792719" cy="569360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defRPr sz="1400" b="1">
                <a:solidFill>
                  <a:schemeClr val="tx2"/>
                </a:solidFill>
                <a:latin typeface="+mj-lt"/>
              </a:defRPr>
            </a:lvl1pPr>
            <a:lvl2pPr>
              <a:defRPr sz="1051" b="1">
                <a:solidFill>
                  <a:schemeClr val="accent1"/>
                </a:solidFill>
              </a:defRPr>
            </a:lvl2pPr>
            <a:lvl3pPr>
              <a:defRPr sz="1051" b="1">
                <a:solidFill>
                  <a:schemeClr val="accent1"/>
                </a:solidFill>
              </a:defRPr>
            </a:lvl3pPr>
            <a:lvl4pPr>
              <a:defRPr sz="1051" b="1">
                <a:solidFill>
                  <a:schemeClr val="accent1"/>
                </a:solidFill>
              </a:defRPr>
            </a:lvl4pPr>
            <a:lvl5pPr>
              <a:defRPr sz="1051"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Name, Title</a:t>
            </a:r>
          </a:p>
          <a:p>
            <a:pPr lvl="0"/>
            <a:endParaRPr lang="en-US"/>
          </a:p>
        </p:txBody>
      </p:sp>
      <p:sp>
        <p:nvSpPr>
          <p:cNvPr id="50" name="Picture Placeholder 8">
            <a:extLst>
              <a:ext uri="{FF2B5EF4-FFF2-40B4-BE49-F238E27FC236}">
                <a16:creationId xmlns:a16="http://schemas.microsoft.com/office/drawing/2014/main" id="{CCCACF2E-D5C2-4903-8A08-F186369C9446}"/>
              </a:ext>
            </a:extLst>
          </p:cNvPr>
          <p:cNvSpPr>
            <a:spLocks noGrp="1"/>
          </p:cNvSpPr>
          <p:nvPr>
            <p:ph type="pic" sz="quarter" idx="53"/>
          </p:nvPr>
        </p:nvSpPr>
        <p:spPr>
          <a:xfrm>
            <a:off x="3533324" y="3706500"/>
            <a:ext cx="1792717" cy="1793292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bg2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51" name="Content Placeholder 14">
            <a:extLst>
              <a:ext uri="{FF2B5EF4-FFF2-40B4-BE49-F238E27FC236}">
                <a16:creationId xmlns:a16="http://schemas.microsoft.com/office/drawing/2014/main" id="{400CA790-2C21-4B0B-81C1-3523DF7E7A34}"/>
              </a:ext>
            </a:extLst>
          </p:cNvPr>
          <p:cNvSpPr>
            <a:spLocks noGrp="1"/>
          </p:cNvSpPr>
          <p:nvPr>
            <p:ph sz="quarter" idx="54" hasCustomPrompt="1"/>
          </p:nvPr>
        </p:nvSpPr>
        <p:spPr>
          <a:xfrm>
            <a:off x="3533325" y="5659487"/>
            <a:ext cx="1792719" cy="569360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defRPr sz="1400" b="1">
                <a:solidFill>
                  <a:schemeClr val="tx2"/>
                </a:solidFill>
                <a:latin typeface="+mj-lt"/>
              </a:defRPr>
            </a:lvl1pPr>
            <a:lvl2pPr>
              <a:defRPr sz="1051" b="1">
                <a:solidFill>
                  <a:schemeClr val="accent1"/>
                </a:solidFill>
              </a:defRPr>
            </a:lvl2pPr>
            <a:lvl3pPr>
              <a:defRPr sz="1051" b="1">
                <a:solidFill>
                  <a:schemeClr val="accent1"/>
                </a:solidFill>
              </a:defRPr>
            </a:lvl3pPr>
            <a:lvl4pPr>
              <a:defRPr sz="1051" b="1">
                <a:solidFill>
                  <a:schemeClr val="accent1"/>
                </a:solidFill>
              </a:defRPr>
            </a:lvl4pPr>
            <a:lvl5pPr>
              <a:defRPr sz="1051"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Name, Title</a:t>
            </a:r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561823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Left - 3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8"/>
          <p:cNvSpPr>
            <a:spLocks noGrp="1"/>
          </p:cNvSpPr>
          <p:nvPr>
            <p:ph type="pic" sz="quarter" idx="14" hasCustomPrompt="1"/>
          </p:nvPr>
        </p:nvSpPr>
        <p:spPr>
          <a:xfrm>
            <a:off x="9133840" y="0"/>
            <a:ext cx="3058159" cy="685800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0" scaled="1"/>
            <a:tileRect/>
          </a:gradFill>
          <a:ln>
            <a:noFill/>
          </a:ln>
          <a:effectLst/>
        </p:spPr>
        <p:txBody>
          <a:bodyPr wrap="square" anchor="ctr">
            <a:noAutofit/>
          </a:bodyPr>
          <a:lstStyle>
            <a:lvl1pPr marL="0" marR="0" indent="0" algn="ctr" defTabSz="914296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bg2"/>
                </a:solidFill>
              </a:defRPr>
            </a:lvl1pPr>
          </a:lstStyle>
          <a:p>
            <a:pPr marL="0" marR="0" lvl="0" indent="0" algn="ctr" defTabSz="914296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icon to insert photo (this text will not appear in presentation mode)</a:t>
            </a:r>
          </a:p>
        </p:txBody>
      </p:sp>
      <p:sp>
        <p:nvSpPr>
          <p:cNvPr id="5" name="Picture Placeholder 8"/>
          <p:cNvSpPr>
            <a:spLocks noGrp="1"/>
          </p:cNvSpPr>
          <p:nvPr>
            <p:ph type="pic" sz="quarter" idx="13" hasCustomPrompt="1"/>
          </p:nvPr>
        </p:nvSpPr>
        <p:spPr>
          <a:xfrm>
            <a:off x="6085840" y="3413760"/>
            <a:ext cx="3048000" cy="344424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marL="0" marR="0" indent="0" algn="ctr" defTabSz="914296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bg2"/>
                </a:solidFill>
              </a:defRPr>
            </a:lvl1pPr>
          </a:lstStyle>
          <a:p>
            <a:pPr marL="0" marR="0" lvl="0" indent="0" algn="ctr" defTabSz="914296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icon to insert photo (this text will not appear in presentation mode)</a:t>
            </a:r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5" hasCustomPrompt="1"/>
          </p:nvPr>
        </p:nvSpPr>
        <p:spPr>
          <a:xfrm>
            <a:off x="6085840" y="0"/>
            <a:ext cx="3048000" cy="341376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marL="0" marR="0" indent="0" algn="ctr" defTabSz="914296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bg2"/>
                </a:solidFill>
              </a:defRPr>
            </a:lvl1pPr>
          </a:lstStyle>
          <a:p>
            <a:pPr marL="0" marR="0" lvl="0" indent="0" algn="ctr" defTabSz="914296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icon to insert photo (this text will not appear in presentation mode)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819E5A-5222-4CE7-B446-19672E8A6A4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969892B-6FB2-445D-B6A4-8332FBFF141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5A606557-5974-4B3B-B554-621664B2C3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3391" y="946704"/>
            <a:ext cx="4067176" cy="2120055"/>
          </a:xfrm>
        </p:spPr>
        <p:txBody>
          <a:bodyPr anchor="b" anchorCtr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143CD060-4B36-4BA5-9422-11AA82201FA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003852" y="3392054"/>
            <a:ext cx="3879851" cy="2519245"/>
          </a:xfrm>
        </p:spPr>
        <p:txBody>
          <a:bodyPr>
            <a:normAutofit/>
          </a:bodyPr>
          <a:lstStyle>
            <a:lvl1pPr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Cras </a:t>
            </a:r>
            <a:r>
              <a:rPr lang="en-US" err="1"/>
              <a:t>volutpat</a:t>
            </a:r>
            <a:r>
              <a:rPr lang="en-US"/>
              <a:t> vestibulum </a:t>
            </a:r>
            <a:r>
              <a:rPr lang="en-US" err="1"/>
              <a:t>mauris</a:t>
            </a:r>
            <a:r>
              <a:rPr lang="en-US"/>
              <a:t>, </a:t>
            </a:r>
            <a:r>
              <a:rPr lang="en-US" err="1"/>
              <a:t>nec</a:t>
            </a:r>
            <a:r>
              <a:rPr lang="en-US"/>
              <a:t> </a:t>
            </a:r>
            <a:r>
              <a:rPr lang="en-US" err="1"/>
              <a:t>viverra</a:t>
            </a:r>
            <a:r>
              <a:rPr lang="en-US"/>
              <a:t> </a:t>
            </a:r>
            <a:r>
              <a:rPr lang="en-US" err="1"/>
              <a:t>sapien</a:t>
            </a:r>
            <a:r>
              <a:rPr lang="en-US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075751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3852" y="587476"/>
            <a:ext cx="10177669" cy="12498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1003853" y="2160688"/>
            <a:ext cx="5015948" cy="3777468"/>
          </a:xfrm>
        </p:spPr>
        <p:txBody>
          <a:bodyPr/>
          <a:lstStyle>
            <a:lvl1pPr marL="228594" marR="0" indent="-228594" algn="l" defTabSz="914377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3DCCD5"/>
              </a:buClr>
              <a:buSzTx/>
              <a:buFont typeface="Arial" panose="020B0604020202020204" pitchFamily="34" charset="0"/>
              <a:buChar char="•"/>
              <a:tabLst/>
              <a:defRPr/>
            </a:lvl1pPr>
            <a:lvl2pPr marL="685783" marR="0" indent="-228594" algn="l" defTabSz="914377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3DCCD5"/>
              </a:buClr>
              <a:buSzTx/>
              <a:buFont typeface="Calibri" panose="020F0502020204030204" pitchFamily="34" charset="0"/>
              <a:buChar char="›"/>
              <a:tabLst/>
              <a:defRPr/>
            </a:lvl2pPr>
            <a:lvl3pPr marL="1142971" marR="0" indent="-228594" algn="l" defTabSz="914377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3DCCD5"/>
              </a:buClr>
              <a:buSzTx/>
              <a:buFont typeface="Calibri" panose="020F0502020204030204" pitchFamily="34" charset="0"/>
              <a:buChar char="–"/>
              <a:tabLst/>
              <a:defRPr/>
            </a:lvl3pPr>
            <a:lvl4pPr marL="1600160" marR="0" indent="-228594" algn="l" defTabSz="914377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3DCCD5"/>
              </a:buClr>
              <a:buSzTx/>
              <a:buFont typeface="Calibri" panose="020F0502020204030204" pitchFamily="34" charset="0"/>
              <a:buChar char="–"/>
              <a:tabLst/>
              <a:defRPr/>
            </a:lvl4pPr>
            <a:lvl5pPr marL="2057349" marR="0" indent="-228594" algn="l" defTabSz="914377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3DCCD5"/>
              </a:buClr>
              <a:buSzTx/>
              <a:buFont typeface="Calibri" panose="020F0502020204030204" pitchFamily="34" charset="0"/>
              <a:buChar char="–"/>
              <a:tabLst/>
              <a:defRPr/>
            </a:lvl5pPr>
          </a:lstStyle>
          <a:p>
            <a:pPr marL="228594" marR="0" lvl="0" indent="-228594" algn="l" defTabSz="914377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3DCCD5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23B4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Edit Master text styles</a:t>
            </a:r>
          </a:p>
          <a:p>
            <a:pPr marL="685783" marR="0" lvl="1" indent="-228594" algn="l" defTabSz="914377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3DCCD5"/>
              </a:buClr>
              <a:buSzTx/>
              <a:buFont typeface="Calibri" panose="020F0502020204030204" pitchFamily="34" charset="0"/>
              <a:buChar char="›"/>
              <a:tabLst/>
              <a:defRPr/>
            </a:pP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srgbClr val="023B4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Second level</a:t>
            </a:r>
          </a:p>
          <a:p>
            <a:pPr marL="1142971" marR="0" lvl="2" indent="-228594" algn="l" defTabSz="914377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3DCCD5"/>
              </a:buClr>
              <a:buSzTx/>
              <a:buFont typeface="Calibri" panose="020F0502020204030204" pitchFamily="34" charset="0"/>
              <a:buChar char="–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23B4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Third level</a:t>
            </a:r>
          </a:p>
          <a:p>
            <a:pPr marL="1600160" marR="0" lvl="3" indent="-228594" algn="l" defTabSz="914377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3DCCD5"/>
              </a:buClr>
              <a:buSzTx/>
              <a:buFont typeface="Calibri" panose="020F0502020204030204" pitchFamily="34" charset="0"/>
              <a:buChar char="–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23B4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Fourth level</a:t>
            </a:r>
          </a:p>
          <a:p>
            <a:pPr marL="2057349" marR="0" lvl="4" indent="-228594" algn="l" defTabSz="914377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3DCCD5"/>
              </a:buClr>
              <a:buSzTx/>
              <a:buFont typeface="Calibri" panose="020F0502020204030204" pitchFamily="34" charset="0"/>
              <a:buChar char="–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23B4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172201" y="2160689"/>
            <a:ext cx="5009321" cy="3777469"/>
          </a:xfrm>
        </p:spPr>
        <p:txBody>
          <a:bodyPr/>
          <a:lstStyle>
            <a:lvl1pPr marL="228594" marR="0" indent="-228594" algn="l" defTabSz="914377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3DCCD5"/>
              </a:buClr>
              <a:buSzTx/>
              <a:buFont typeface="Arial" panose="020B0604020202020204" pitchFamily="34" charset="0"/>
              <a:buChar char="•"/>
              <a:tabLst/>
              <a:defRPr/>
            </a:lvl1pPr>
            <a:lvl2pPr marL="685783" marR="0" indent="-228594" algn="l" defTabSz="914377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3DCCD5"/>
              </a:buClr>
              <a:buSzTx/>
              <a:buFont typeface="Calibri" panose="020F0502020204030204" pitchFamily="34" charset="0"/>
              <a:buChar char="›"/>
              <a:tabLst/>
              <a:defRPr/>
            </a:lvl2pPr>
            <a:lvl3pPr marL="1142971" marR="0" indent="-228594" algn="l" defTabSz="914377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3DCCD5"/>
              </a:buClr>
              <a:buSzTx/>
              <a:buFont typeface="Calibri" panose="020F0502020204030204" pitchFamily="34" charset="0"/>
              <a:buChar char="–"/>
              <a:tabLst/>
              <a:defRPr/>
            </a:lvl3pPr>
            <a:lvl4pPr marL="1600160" marR="0" indent="-228594" algn="l" defTabSz="914377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3DCCD5"/>
              </a:buClr>
              <a:buSzTx/>
              <a:buFont typeface="Calibri" panose="020F0502020204030204" pitchFamily="34" charset="0"/>
              <a:buChar char="–"/>
              <a:tabLst/>
              <a:defRPr/>
            </a:lvl4pPr>
            <a:lvl5pPr marL="2057349" marR="0" indent="-228594" algn="l" defTabSz="914377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3DCCD5"/>
              </a:buClr>
              <a:buSzTx/>
              <a:buFont typeface="Calibri" panose="020F0502020204030204" pitchFamily="34" charset="0"/>
              <a:buChar char="–"/>
              <a:tabLst/>
              <a:defRPr/>
            </a:lvl5pPr>
          </a:lstStyle>
          <a:p>
            <a:pPr marL="228594" marR="0" lvl="0" indent="-228594" algn="l" defTabSz="914377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3DCCD5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23B4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Edit Master text styles</a:t>
            </a:r>
          </a:p>
          <a:p>
            <a:pPr marL="685783" marR="0" lvl="1" indent="-228594" algn="l" defTabSz="914377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3DCCD5"/>
              </a:buClr>
              <a:buSzTx/>
              <a:buFont typeface="Calibri" panose="020F0502020204030204" pitchFamily="34" charset="0"/>
              <a:buChar char="›"/>
              <a:tabLst/>
              <a:defRPr/>
            </a:pP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srgbClr val="023B4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Second level</a:t>
            </a:r>
          </a:p>
          <a:p>
            <a:pPr marL="1142971" marR="0" lvl="2" indent="-228594" algn="l" defTabSz="914377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3DCCD5"/>
              </a:buClr>
              <a:buSzTx/>
              <a:buFont typeface="Calibri" panose="020F0502020204030204" pitchFamily="34" charset="0"/>
              <a:buChar char="–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23B4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Third level</a:t>
            </a:r>
          </a:p>
          <a:p>
            <a:pPr marL="1600160" marR="0" lvl="3" indent="-228594" algn="l" defTabSz="914377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3DCCD5"/>
              </a:buClr>
              <a:buSzTx/>
              <a:buFont typeface="Calibri" panose="020F0502020204030204" pitchFamily="34" charset="0"/>
              <a:buChar char="–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23B4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Fourth level</a:t>
            </a:r>
          </a:p>
          <a:p>
            <a:pPr marL="2057349" marR="0" lvl="4" indent="-228594" algn="l" defTabSz="914377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3DCCD5"/>
              </a:buClr>
              <a:buSzTx/>
              <a:buFont typeface="Calibri" panose="020F0502020204030204" pitchFamily="34" charset="0"/>
              <a:buChar char="–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23B4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Fifth level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45C435B-54B9-4E03-9014-2C40E8B662D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A1070B-E53E-4F23-90CF-57ED1B7E60C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239212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Left - 3 Images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8"/>
          <p:cNvSpPr>
            <a:spLocks noGrp="1"/>
          </p:cNvSpPr>
          <p:nvPr>
            <p:ph type="pic" sz="quarter" idx="14" hasCustomPrompt="1"/>
          </p:nvPr>
        </p:nvSpPr>
        <p:spPr>
          <a:xfrm>
            <a:off x="6085840" y="0"/>
            <a:ext cx="6106160" cy="341376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  <a:effectLst/>
        </p:spPr>
        <p:txBody>
          <a:bodyPr wrap="square" anchor="ctr">
            <a:noAutofit/>
          </a:bodyPr>
          <a:lstStyle>
            <a:lvl1pPr marL="0" marR="0" indent="0" algn="ctr" defTabSz="914296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bg2"/>
                </a:solidFill>
              </a:defRPr>
            </a:lvl1pPr>
          </a:lstStyle>
          <a:p>
            <a:pPr marL="0" marR="0" lvl="0" indent="0" algn="ctr" defTabSz="914296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icon to insert photo </a:t>
            </a:r>
            <a:br>
              <a:rPr lang="en-US"/>
            </a:br>
            <a:r>
              <a:rPr lang="en-US"/>
              <a:t>(this text will not appear in presentation mode)</a:t>
            </a:r>
          </a:p>
        </p:txBody>
      </p:sp>
      <p:sp>
        <p:nvSpPr>
          <p:cNvPr id="5" name="Picture Placeholder 8"/>
          <p:cNvSpPr>
            <a:spLocks noGrp="1"/>
          </p:cNvSpPr>
          <p:nvPr>
            <p:ph type="pic" sz="quarter" idx="13" hasCustomPrompt="1"/>
          </p:nvPr>
        </p:nvSpPr>
        <p:spPr>
          <a:xfrm>
            <a:off x="6085840" y="3413760"/>
            <a:ext cx="3048000" cy="344424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0" scaled="1"/>
            <a:tileRect/>
          </a:gradFill>
          <a:ln>
            <a:noFill/>
          </a:ln>
        </p:spPr>
        <p:txBody>
          <a:bodyPr wrap="square" anchor="ctr">
            <a:noAutofit/>
          </a:bodyPr>
          <a:lstStyle>
            <a:lvl1pPr marL="0" marR="0" indent="0" algn="ctr" defTabSz="914296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bg2"/>
                </a:solidFill>
              </a:defRPr>
            </a:lvl1pPr>
          </a:lstStyle>
          <a:p>
            <a:pPr marL="0" marR="0" lvl="0" indent="0" algn="ctr" defTabSz="914296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icon to insert photo (this text will not appear in presentation mode)</a:t>
            </a: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6" hasCustomPrompt="1"/>
          </p:nvPr>
        </p:nvSpPr>
        <p:spPr>
          <a:xfrm>
            <a:off x="9133840" y="3413760"/>
            <a:ext cx="3058160" cy="344424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0" scaled="1"/>
            <a:tileRect/>
          </a:gradFill>
          <a:ln>
            <a:noFill/>
          </a:ln>
        </p:spPr>
        <p:txBody>
          <a:bodyPr wrap="square" anchor="ctr">
            <a:noAutofit/>
          </a:bodyPr>
          <a:lstStyle>
            <a:lvl1pPr marL="0" marR="0" indent="0" algn="ctr" defTabSz="914296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bg2"/>
                </a:solidFill>
              </a:defRPr>
            </a:lvl1pPr>
          </a:lstStyle>
          <a:p>
            <a:pPr marL="0" marR="0" lvl="0" indent="0" algn="ctr" defTabSz="914296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icon to insert photo (this text will not appear in presentation mode)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C13411-F8D1-44EC-AF4D-40953232F3AB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0969892B-6FB2-445D-B6A4-8332FBFF141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7D9957A-6A99-4B06-A04D-FC36140D6F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3391" y="946704"/>
            <a:ext cx="4067176" cy="2120055"/>
          </a:xfrm>
        </p:spPr>
        <p:txBody>
          <a:bodyPr anchor="b" anchorCtr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3A974210-0FF5-4C25-923E-EA6BE68A202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003852" y="3392054"/>
            <a:ext cx="3879851" cy="2519245"/>
          </a:xfrm>
        </p:spPr>
        <p:txBody>
          <a:bodyPr>
            <a:normAutofit/>
          </a:bodyPr>
          <a:lstStyle>
            <a:lvl1pPr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Cras </a:t>
            </a:r>
            <a:r>
              <a:rPr lang="en-US" err="1"/>
              <a:t>volutpat</a:t>
            </a:r>
            <a:r>
              <a:rPr lang="en-US"/>
              <a:t> vestibulum </a:t>
            </a:r>
            <a:r>
              <a:rPr lang="en-US" err="1"/>
              <a:t>mauris</a:t>
            </a:r>
            <a:r>
              <a:rPr lang="en-US"/>
              <a:t>, </a:t>
            </a:r>
            <a:r>
              <a:rPr lang="en-US" err="1"/>
              <a:t>nec</a:t>
            </a:r>
            <a:r>
              <a:rPr lang="en-US"/>
              <a:t> </a:t>
            </a:r>
            <a:r>
              <a:rPr lang="en-US" err="1"/>
              <a:t>viverra</a:t>
            </a:r>
            <a:r>
              <a:rPr lang="en-US"/>
              <a:t> </a:t>
            </a:r>
            <a:r>
              <a:rPr lang="en-US" err="1"/>
              <a:t>sapien</a:t>
            </a:r>
            <a:r>
              <a:rPr lang="en-US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6093788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Left - 4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8"/>
          <p:cNvSpPr>
            <a:spLocks noGrp="1"/>
          </p:cNvSpPr>
          <p:nvPr>
            <p:ph type="pic" sz="quarter" idx="13" hasCustomPrompt="1"/>
          </p:nvPr>
        </p:nvSpPr>
        <p:spPr>
          <a:xfrm>
            <a:off x="6071623" y="3413760"/>
            <a:ext cx="3058155" cy="344424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  <a:tileRect/>
          </a:gradFill>
          <a:ln>
            <a:noFill/>
          </a:ln>
        </p:spPr>
        <p:txBody>
          <a:bodyPr wrap="square" anchor="ctr">
            <a:noAutofit/>
          </a:bodyPr>
          <a:lstStyle>
            <a:lvl1pPr marL="0" marR="0" indent="0" algn="ctr" defTabSz="914296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bg2"/>
                </a:solidFill>
              </a:defRPr>
            </a:lvl1pPr>
          </a:lstStyle>
          <a:p>
            <a:pPr marL="0" marR="0" lvl="0" indent="0" algn="ctr" defTabSz="914296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icon to insert photo (this text will not appear in presentation mode)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317B1E8-B8D4-4ACC-AB78-455BA996032E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0969892B-6FB2-445D-B6A4-8332FBFF141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C912F67D-36EF-416D-A3B2-F0DB4EA9A2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3391" y="946704"/>
            <a:ext cx="4067176" cy="2120055"/>
          </a:xfrm>
        </p:spPr>
        <p:txBody>
          <a:bodyPr anchor="b" anchorCtr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738D5E58-E546-4A14-96AA-06B9AE938D2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003852" y="3392054"/>
            <a:ext cx="3879851" cy="2519245"/>
          </a:xfrm>
        </p:spPr>
        <p:txBody>
          <a:bodyPr>
            <a:normAutofit/>
          </a:bodyPr>
          <a:lstStyle>
            <a:lvl1pPr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Cras </a:t>
            </a:r>
            <a:r>
              <a:rPr lang="en-US" err="1"/>
              <a:t>volutpat</a:t>
            </a:r>
            <a:r>
              <a:rPr lang="en-US"/>
              <a:t> vestibulum </a:t>
            </a:r>
            <a:r>
              <a:rPr lang="en-US" err="1"/>
              <a:t>mauris</a:t>
            </a:r>
            <a:r>
              <a:rPr lang="en-US"/>
              <a:t>, </a:t>
            </a:r>
            <a:r>
              <a:rPr lang="en-US" err="1"/>
              <a:t>nec</a:t>
            </a:r>
            <a:r>
              <a:rPr lang="en-US"/>
              <a:t> </a:t>
            </a:r>
            <a:r>
              <a:rPr lang="en-US" err="1"/>
              <a:t>viverra</a:t>
            </a:r>
            <a:r>
              <a:rPr lang="en-US"/>
              <a:t> </a:t>
            </a:r>
            <a:r>
              <a:rPr lang="en-US" err="1"/>
              <a:t>sapien</a:t>
            </a:r>
            <a:r>
              <a:rPr lang="en-US"/>
              <a:t>.</a:t>
            </a:r>
          </a:p>
        </p:txBody>
      </p:sp>
      <p:sp>
        <p:nvSpPr>
          <p:cNvPr id="15" name="Picture Placeholder 8">
            <a:extLst>
              <a:ext uri="{FF2B5EF4-FFF2-40B4-BE49-F238E27FC236}">
                <a16:creationId xmlns:a16="http://schemas.microsoft.com/office/drawing/2014/main" id="{37D27DF3-AF72-4375-996B-3023F3A9236E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9133839" y="0"/>
            <a:ext cx="3058155" cy="341376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  <a:tileRect/>
          </a:gradFill>
          <a:ln>
            <a:noFill/>
          </a:ln>
        </p:spPr>
        <p:txBody>
          <a:bodyPr wrap="square" anchor="ctr">
            <a:noAutofit/>
          </a:bodyPr>
          <a:lstStyle>
            <a:lvl1pPr marL="0" marR="0" indent="0" algn="ctr" defTabSz="914296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bg2"/>
                </a:solidFill>
              </a:defRPr>
            </a:lvl1pPr>
          </a:lstStyle>
          <a:p>
            <a:pPr marL="0" marR="0" lvl="0" indent="0" algn="ctr" defTabSz="914296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icon to insert photo (this text will not appear in presentation mode)</a:t>
            </a:r>
          </a:p>
        </p:txBody>
      </p:sp>
      <p:sp>
        <p:nvSpPr>
          <p:cNvPr id="17" name="Picture Placeholder 8">
            <a:extLst>
              <a:ext uri="{FF2B5EF4-FFF2-40B4-BE49-F238E27FC236}">
                <a16:creationId xmlns:a16="http://schemas.microsoft.com/office/drawing/2014/main" id="{3DE49E69-046C-4A19-8730-8EA5E7BCA0DE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9133839" y="3413760"/>
            <a:ext cx="3054095" cy="344424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0" scaled="1"/>
            <a:tileRect/>
          </a:gradFill>
          <a:ln>
            <a:noFill/>
          </a:ln>
        </p:spPr>
        <p:txBody>
          <a:bodyPr wrap="square" anchor="ctr">
            <a:noAutofit/>
          </a:bodyPr>
          <a:lstStyle>
            <a:lvl1pPr marL="0" marR="0" indent="0" algn="ctr" defTabSz="914296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bg2"/>
                </a:solidFill>
              </a:defRPr>
            </a:lvl1pPr>
          </a:lstStyle>
          <a:p>
            <a:pPr marL="0" marR="0" lvl="0" indent="0" algn="ctr" defTabSz="914296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icon to insert photo (this text will not appear in presentation mode)</a:t>
            </a:r>
          </a:p>
        </p:txBody>
      </p:sp>
      <p:sp>
        <p:nvSpPr>
          <p:cNvPr id="18" name="Picture Placeholder 8">
            <a:extLst>
              <a:ext uri="{FF2B5EF4-FFF2-40B4-BE49-F238E27FC236}">
                <a16:creationId xmlns:a16="http://schemas.microsoft.com/office/drawing/2014/main" id="{9A724A00-B570-4D69-B59D-06FF7A3FCF08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6071623" y="0"/>
            <a:ext cx="3058155" cy="341376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2700000" scaled="1"/>
            <a:tileRect/>
          </a:gradFill>
          <a:ln>
            <a:noFill/>
          </a:ln>
        </p:spPr>
        <p:txBody>
          <a:bodyPr wrap="square" anchor="ctr">
            <a:noAutofit/>
          </a:bodyPr>
          <a:lstStyle>
            <a:lvl1pPr marL="0" marR="0" indent="0" algn="ctr" defTabSz="914296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bg2"/>
                </a:solidFill>
              </a:defRPr>
            </a:lvl1pPr>
          </a:lstStyle>
          <a:p>
            <a:pPr marL="0" marR="0" lvl="0" indent="0" algn="ctr" defTabSz="914296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icon to insert photo (this text will not appear in presentation mode)</a:t>
            </a:r>
          </a:p>
        </p:txBody>
      </p:sp>
    </p:spTree>
    <p:extLst>
      <p:ext uri="{BB962C8B-B14F-4D97-AF65-F5344CB8AC3E}">
        <p14:creationId xmlns:p14="http://schemas.microsoft.com/office/powerpoint/2010/main" val="20528992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Circle Photos with Brief Inf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003852" y="370294"/>
            <a:ext cx="10177669" cy="1249845"/>
          </a:xfrm>
        </p:spPr>
        <p:txBody>
          <a:bodyPr anchor="b" anchorCtr="0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4438472" y="2399411"/>
            <a:ext cx="1080000" cy="1080000"/>
          </a:xfrm>
          <a:prstGeom prst="ellipse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  <a:effectLst/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7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6782295" y="2399411"/>
            <a:ext cx="1080000" cy="1080000"/>
          </a:xfrm>
          <a:prstGeom prst="ellipse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8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9125403" y="2399411"/>
            <a:ext cx="1080000" cy="1080000"/>
          </a:xfrm>
          <a:prstGeom prst="ellipse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9" name="Picture Placeholder 8"/>
          <p:cNvSpPr>
            <a:spLocks noGrp="1"/>
          </p:cNvSpPr>
          <p:nvPr>
            <p:ph type="pic" sz="quarter" idx="18"/>
          </p:nvPr>
        </p:nvSpPr>
        <p:spPr>
          <a:xfrm>
            <a:off x="2094649" y="2399411"/>
            <a:ext cx="1080000" cy="1080000"/>
          </a:xfrm>
          <a:prstGeom prst="ellipse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9E0391E-1FD6-42D4-8603-2E7B4E82A487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0969892B-6FB2-445D-B6A4-8332FBFF141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0" name="Text Placeholder 38">
            <a:extLst>
              <a:ext uri="{FF2B5EF4-FFF2-40B4-BE49-F238E27FC236}">
                <a16:creationId xmlns:a16="http://schemas.microsoft.com/office/drawing/2014/main" id="{96BB090F-2466-471B-BFA8-53E28B51A814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4087886" y="3812676"/>
            <a:ext cx="1781175" cy="1882775"/>
          </a:xfrm>
        </p:spPr>
        <p:txBody>
          <a:bodyPr>
            <a:normAutofit/>
          </a:bodyPr>
          <a:lstStyle>
            <a:lvl1pPr algn="ctr">
              <a:defRPr sz="1100"/>
            </a:lvl1pPr>
            <a:lvl2pPr algn="ctr">
              <a:defRPr sz="1100"/>
            </a:lvl2pPr>
            <a:lvl3pPr algn="ctr">
              <a:defRPr sz="1100"/>
            </a:lvl3pPr>
            <a:lvl4pPr algn="ctr">
              <a:defRPr sz="1100"/>
            </a:lvl4pPr>
            <a:lvl5pPr algn="ctr">
              <a:defRPr sz="1100"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Cras </a:t>
            </a:r>
            <a:r>
              <a:rPr lang="en-US" err="1"/>
              <a:t>volutpat</a:t>
            </a:r>
            <a:r>
              <a:rPr lang="en-US"/>
              <a:t> vestibulum </a:t>
            </a:r>
            <a:r>
              <a:rPr lang="en-US" err="1"/>
              <a:t>mauris</a:t>
            </a:r>
            <a:r>
              <a:rPr lang="en-US"/>
              <a:t>, </a:t>
            </a:r>
            <a:r>
              <a:rPr lang="en-US" err="1"/>
              <a:t>nec</a:t>
            </a:r>
            <a:r>
              <a:rPr lang="en-US"/>
              <a:t> </a:t>
            </a:r>
            <a:r>
              <a:rPr lang="en-US" err="1"/>
              <a:t>viverra</a:t>
            </a:r>
            <a:r>
              <a:rPr lang="en-US"/>
              <a:t> </a:t>
            </a:r>
            <a:r>
              <a:rPr lang="en-US" err="1"/>
              <a:t>sapien</a:t>
            </a:r>
            <a:r>
              <a:rPr lang="en-US"/>
              <a:t>.</a:t>
            </a:r>
          </a:p>
        </p:txBody>
      </p:sp>
      <p:sp>
        <p:nvSpPr>
          <p:cNvPr id="41" name="Text Placeholder 38">
            <a:extLst>
              <a:ext uri="{FF2B5EF4-FFF2-40B4-BE49-F238E27FC236}">
                <a16:creationId xmlns:a16="http://schemas.microsoft.com/office/drawing/2014/main" id="{84D01D62-0D75-496A-8D39-09500BA274AA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431709" y="3813357"/>
            <a:ext cx="1781175" cy="1882775"/>
          </a:xfrm>
        </p:spPr>
        <p:txBody>
          <a:bodyPr>
            <a:normAutofit/>
          </a:bodyPr>
          <a:lstStyle>
            <a:lvl1pPr algn="ctr">
              <a:defRPr sz="1100"/>
            </a:lvl1pPr>
            <a:lvl2pPr algn="ctr">
              <a:defRPr sz="1100"/>
            </a:lvl2pPr>
            <a:lvl3pPr algn="ctr">
              <a:defRPr sz="1100"/>
            </a:lvl3pPr>
            <a:lvl4pPr algn="ctr">
              <a:defRPr sz="1100"/>
            </a:lvl4pPr>
            <a:lvl5pPr algn="ctr">
              <a:defRPr sz="1100"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Cras </a:t>
            </a:r>
            <a:r>
              <a:rPr lang="en-US" err="1"/>
              <a:t>volutpat</a:t>
            </a:r>
            <a:r>
              <a:rPr lang="en-US"/>
              <a:t> vestibulum </a:t>
            </a:r>
            <a:r>
              <a:rPr lang="en-US" err="1"/>
              <a:t>mauris</a:t>
            </a:r>
            <a:r>
              <a:rPr lang="en-US"/>
              <a:t>, </a:t>
            </a:r>
            <a:r>
              <a:rPr lang="en-US" err="1"/>
              <a:t>nec</a:t>
            </a:r>
            <a:r>
              <a:rPr lang="en-US"/>
              <a:t> </a:t>
            </a:r>
            <a:r>
              <a:rPr lang="en-US" err="1"/>
              <a:t>viverra</a:t>
            </a:r>
            <a:r>
              <a:rPr lang="en-US"/>
              <a:t> </a:t>
            </a:r>
            <a:r>
              <a:rPr lang="en-US" err="1"/>
              <a:t>sapien</a:t>
            </a:r>
            <a:r>
              <a:rPr lang="en-US"/>
              <a:t>.</a:t>
            </a:r>
          </a:p>
        </p:txBody>
      </p:sp>
      <p:sp>
        <p:nvSpPr>
          <p:cNvPr id="42" name="Text Placeholder 38">
            <a:extLst>
              <a:ext uri="{FF2B5EF4-FFF2-40B4-BE49-F238E27FC236}">
                <a16:creationId xmlns:a16="http://schemas.microsoft.com/office/drawing/2014/main" id="{F746F8E9-06CF-4028-846F-D3CDF1F4A0FA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8783457" y="3813357"/>
            <a:ext cx="1781175" cy="1882775"/>
          </a:xfrm>
        </p:spPr>
        <p:txBody>
          <a:bodyPr>
            <a:normAutofit/>
          </a:bodyPr>
          <a:lstStyle>
            <a:lvl1pPr algn="ctr">
              <a:defRPr sz="1100"/>
            </a:lvl1pPr>
            <a:lvl2pPr algn="ctr">
              <a:defRPr sz="1100"/>
            </a:lvl2pPr>
            <a:lvl3pPr algn="ctr">
              <a:defRPr sz="1100"/>
            </a:lvl3pPr>
            <a:lvl4pPr algn="ctr">
              <a:defRPr sz="1100"/>
            </a:lvl4pPr>
            <a:lvl5pPr algn="ctr">
              <a:defRPr sz="1100"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Cras </a:t>
            </a:r>
            <a:r>
              <a:rPr lang="en-US" err="1"/>
              <a:t>volutpat</a:t>
            </a:r>
            <a:r>
              <a:rPr lang="en-US"/>
              <a:t> vestibulum </a:t>
            </a:r>
            <a:r>
              <a:rPr lang="en-US" err="1"/>
              <a:t>mauris</a:t>
            </a:r>
            <a:r>
              <a:rPr lang="en-US"/>
              <a:t>, </a:t>
            </a:r>
            <a:r>
              <a:rPr lang="en-US" err="1"/>
              <a:t>nec</a:t>
            </a:r>
            <a:r>
              <a:rPr lang="en-US"/>
              <a:t> </a:t>
            </a:r>
            <a:r>
              <a:rPr lang="en-US" err="1"/>
              <a:t>viverra</a:t>
            </a:r>
            <a:r>
              <a:rPr lang="en-US"/>
              <a:t> </a:t>
            </a:r>
            <a:r>
              <a:rPr lang="en-US" err="1"/>
              <a:t>sapien</a:t>
            </a:r>
            <a:r>
              <a:rPr lang="en-US"/>
              <a:t>.</a:t>
            </a:r>
          </a:p>
        </p:txBody>
      </p:sp>
      <p:sp>
        <p:nvSpPr>
          <p:cNvPr id="29" name="Text Placeholder 38">
            <a:extLst>
              <a:ext uri="{FF2B5EF4-FFF2-40B4-BE49-F238E27FC236}">
                <a16:creationId xmlns:a16="http://schemas.microsoft.com/office/drawing/2014/main" id="{F05C58FF-1FE6-4C71-8463-BEECE98942F8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1744062" y="3812676"/>
            <a:ext cx="1781175" cy="1882775"/>
          </a:xfrm>
        </p:spPr>
        <p:txBody>
          <a:bodyPr>
            <a:normAutofit/>
          </a:bodyPr>
          <a:lstStyle>
            <a:lvl1pPr algn="ctr">
              <a:defRPr sz="1100"/>
            </a:lvl1pPr>
            <a:lvl2pPr algn="ctr">
              <a:defRPr sz="1100"/>
            </a:lvl2pPr>
            <a:lvl3pPr algn="ctr">
              <a:defRPr sz="1100"/>
            </a:lvl3pPr>
            <a:lvl4pPr algn="ctr">
              <a:defRPr sz="1100"/>
            </a:lvl4pPr>
            <a:lvl5pPr algn="ctr">
              <a:defRPr sz="1100"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Cras </a:t>
            </a:r>
            <a:r>
              <a:rPr lang="en-US" err="1"/>
              <a:t>volutpat</a:t>
            </a:r>
            <a:r>
              <a:rPr lang="en-US"/>
              <a:t> vestibulum </a:t>
            </a:r>
            <a:r>
              <a:rPr lang="en-US" err="1"/>
              <a:t>mauris</a:t>
            </a:r>
            <a:r>
              <a:rPr lang="en-US"/>
              <a:t>, </a:t>
            </a:r>
            <a:r>
              <a:rPr lang="en-US" err="1"/>
              <a:t>nec</a:t>
            </a:r>
            <a:r>
              <a:rPr lang="en-US"/>
              <a:t> </a:t>
            </a:r>
            <a:r>
              <a:rPr lang="en-US" err="1"/>
              <a:t>viverra</a:t>
            </a:r>
            <a:r>
              <a:rPr lang="en-US"/>
              <a:t> </a:t>
            </a:r>
            <a:r>
              <a:rPr lang="en-US" err="1"/>
              <a:t>sapien</a:t>
            </a:r>
            <a:r>
              <a:rPr lang="en-US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1322877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Right - Two Blocks Stack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8">
            <a:extLst>
              <a:ext uri="{FF2B5EF4-FFF2-40B4-BE49-F238E27FC236}">
                <a16:creationId xmlns:a16="http://schemas.microsoft.com/office/drawing/2014/main" id="{43B44CB7-8865-4225-8490-953C9C55134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210312" y="3429002"/>
            <a:ext cx="4885689" cy="342899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wrap="square" anchor="ctr">
            <a:noAutofit/>
          </a:bodyPr>
          <a:lstStyle>
            <a:lvl1pPr marL="0" marR="0" indent="0" algn="ctr" defTabSz="914296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bg2"/>
                </a:solidFill>
              </a:defRPr>
            </a:lvl1pPr>
          </a:lstStyle>
          <a:p>
            <a:pPr marL="0" marR="0" lvl="0" indent="0" algn="ctr" defTabSz="914296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*OPTIONAL* Click icon to insert photo </a:t>
            </a:r>
            <a:br>
              <a:rPr lang="en-US"/>
            </a:br>
            <a:r>
              <a:rPr lang="en-US"/>
              <a:t>(this text will not appear in presentation mode)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975DCF0-B58E-4E01-B5DD-E877186DC0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01841" y="946702"/>
            <a:ext cx="4079681" cy="1769202"/>
          </a:xfrm>
        </p:spPr>
        <p:txBody>
          <a:bodyPr anchor="b" anchorCtr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Picture Placeholder 8">
            <a:extLst>
              <a:ext uri="{FF2B5EF4-FFF2-40B4-BE49-F238E27FC236}">
                <a16:creationId xmlns:a16="http://schemas.microsoft.com/office/drawing/2014/main" id="{0E9354BC-A38D-49AC-B33C-37DBC74E7647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210312" y="2"/>
            <a:ext cx="4885689" cy="342899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wrap="square" anchor="ctr">
            <a:noAutofit/>
          </a:bodyPr>
          <a:lstStyle>
            <a:lvl1pPr marL="0" marR="0" indent="0" algn="ctr" defTabSz="914296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tx2"/>
                </a:solidFill>
              </a:defRPr>
            </a:lvl1pPr>
          </a:lstStyle>
          <a:p>
            <a:pPr marL="0" marR="0" lvl="0" indent="0" algn="ctr" defTabSz="914296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*OPTIONAL* Click icon to insert photo </a:t>
            </a:r>
            <a:br>
              <a:rPr lang="en-US"/>
            </a:br>
            <a:r>
              <a:rPr lang="en-US"/>
              <a:t>(this text will not appear in presentation mode)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B1D169-2724-4FD3-8015-463BF8AB22A3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0969892B-6FB2-445D-B6A4-8332FBFF141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9A9D8E24-030E-4417-BB5C-76E4A3A44A4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101840" y="3169779"/>
            <a:ext cx="4079680" cy="3026306"/>
          </a:xfrm>
        </p:spPr>
        <p:txBody>
          <a:bodyPr>
            <a:normAutofit/>
          </a:bodyPr>
          <a:lstStyle>
            <a:lvl1pPr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Cras </a:t>
            </a:r>
            <a:r>
              <a:rPr lang="en-US" err="1"/>
              <a:t>volutpat</a:t>
            </a:r>
            <a:r>
              <a:rPr lang="en-US"/>
              <a:t> vestibulum </a:t>
            </a:r>
            <a:r>
              <a:rPr lang="en-US" err="1"/>
              <a:t>mauris</a:t>
            </a:r>
            <a:r>
              <a:rPr lang="en-US"/>
              <a:t>, </a:t>
            </a:r>
            <a:r>
              <a:rPr lang="en-US" err="1"/>
              <a:t>nec</a:t>
            </a:r>
            <a:r>
              <a:rPr lang="en-US"/>
              <a:t> </a:t>
            </a:r>
            <a:r>
              <a:rPr lang="en-US" err="1"/>
              <a:t>viverra</a:t>
            </a:r>
            <a:r>
              <a:rPr lang="en-US"/>
              <a:t> </a:t>
            </a:r>
            <a:r>
              <a:rPr lang="en-US" err="1"/>
              <a:t>sapien</a:t>
            </a:r>
            <a:r>
              <a:rPr lang="en-US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8661656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4 Circle Photos with Text and Background Imag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FE10B58E-1BDA-4DC5-812F-F1A7F9995A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7288" y="550598"/>
            <a:ext cx="9980337" cy="1249845"/>
          </a:xfrm>
        </p:spPr>
        <p:txBody>
          <a:bodyPr anchor="b" anchorCtr="0"/>
          <a:lstStyle>
            <a:lvl1pPr algn="ctr"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7" name="Picture Placeholder 4">
            <a:extLst>
              <a:ext uri="{FF2B5EF4-FFF2-40B4-BE49-F238E27FC236}">
                <a16:creationId xmlns:a16="http://schemas.microsoft.com/office/drawing/2014/main" id="{D6606D77-A67F-4ADB-949F-66533FC0A311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1774359" y="2163172"/>
            <a:ext cx="1853639" cy="1850923"/>
          </a:xfrm>
          <a:prstGeom prst="ellipse">
            <a:avLst/>
          </a:prstGeom>
          <a:solidFill>
            <a:schemeClr val="bg2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anchor="ctr">
            <a:normAutofit/>
          </a:bodyPr>
          <a:lstStyle>
            <a:lvl1pPr algn="ctr">
              <a:defRPr sz="12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8" name="Picture Placeholder 4">
            <a:extLst>
              <a:ext uri="{FF2B5EF4-FFF2-40B4-BE49-F238E27FC236}">
                <a16:creationId xmlns:a16="http://schemas.microsoft.com/office/drawing/2014/main" id="{C770B54F-55A3-402D-9B0F-DAC6DBC6E07B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4022894" y="2163172"/>
            <a:ext cx="1853639" cy="1850923"/>
          </a:xfrm>
          <a:prstGeom prst="ellipse">
            <a:avLst/>
          </a:prstGeom>
          <a:solidFill>
            <a:schemeClr val="bg2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anchor="ctr">
            <a:normAutofit/>
          </a:bodyPr>
          <a:lstStyle>
            <a:lvl1pPr algn="ctr">
              <a:defRPr sz="12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9" name="Picture Placeholder 4">
            <a:extLst>
              <a:ext uri="{FF2B5EF4-FFF2-40B4-BE49-F238E27FC236}">
                <a16:creationId xmlns:a16="http://schemas.microsoft.com/office/drawing/2014/main" id="{FA92C845-76C4-4C4C-8B69-9ACEC630DA4E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6267473" y="2163172"/>
            <a:ext cx="1853639" cy="1850923"/>
          </a:xfrm>
          <a:prstGeom prst="ellipse">
            <a:avLst/>
          </a:prstGeom>
          <a:solidFill>
            <a:schemeClr val="bg2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anchor="ctr">
            <a:normAutofit/>
          </a:bodyPr>
          <a:lstStyle>
            <a:lvl1pPr algn="ctr">
              <a:defRPr sz="12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0" name="Picture Placeholder 4">
            <a:extLst>
              <a:ext uri="{FF2B5EF4-FFF2-40B4-BE49-F238E27FC236}">
                <a16:creationId xmlns:a16="http://schemas.microsoft.com/office/drawing/2014/main" id="{377DF013-4263-46B2-845A-C06F744B5B06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8519965" y="2163172"/>
            <a:ext cx="1853639" cy="1850923"/>
          </a:xfrm>
          <a:prstGeom prst="ellipse">
            <a:avLst/>
          </a:prstGeom>
          <a:solidFill>
            <a:schemeClr val="bg2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anchor="ctr">
            <a:normAutofit/>
          </a:bodyPr>
          <a:lstStyle>
            <a:lvl1pPr algn="ctr">
              <a:defRPr sz="12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1F597EA-B5A5-48F4-89AC-CC7BBB03044C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>
          <a:xfrm>
            <a:off x="1" y="6356352"/>
            <a:ext cx="1003852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0969892B-6FB2-445D-B6A4-8332FBFF141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38">
            <a:extLst>
              <a:ext uri="{FF2B5EF4-FFF2-40B4-BE49-F238E27FC236}">
                <a16:creationId xmlns:a16="http://schemas.microsoft.com/office/drawing/2014/main" id="{D0024B53-DFBD-4ECF-9EAE-E1E1C270B621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757365" y="4376143"/>
            <a:ext cx="1781175" cy="1882775"/>
          </a:xfrm>
        </p:spPr>
        <p:txBody>
          <a:bodyPr>
            <a:normAutofit/>
          </a:bodyPr>
          <a:lstStyle>
            <a:lvl1pPr algn="ctr">
              <a:defRPr sz="1100">
                <a:solidFill>
                  <a:schemeClr val="bg2"/>
                </a:solidFill>
              </a:defRPr>
            </a:lvl1pPr>
            <a:lvl2pPr algn="ctr">
              <a:defRPr sz="1100"/>
            </a:lvl2pPr>
            <a:lvl3pPr algn="ctr">
              <a:defRPr sz="1100"/>
            </a:lvl3pPr>
            <a:lvl4pPr algn="ctr">
              <a:defRPr sz="1100"/>
            </a:lvl4pPr>
            <a:lvl5pPr algn="ctr">
              <a:defRPr sz="1100"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Cras </a:t>
            </a:r>
            <a:r>
              <a:rPr lang="en-US" err="1"/>
              <a:t>volutpat</a:t>
            </a:r>
            <a:r>
              <a:rPr lang="en-US"/>
              <a:t> vestibulum </a:t>
            </a:r>
            <a:r>
              <a:rPr lang="en-US" err="1"/>
              <a:t>mauris</a:t>
            </a:r>
            <a:r>
              <a:rPr lang="en-US"/>
              <a:t>, </a:t>
            </a:r>
            <a:r>
              <a:rPr lang="en-US" err="1"/>
              <a:t>nec</a:t>
            </a:r>
            <a:r>
              <a:rPr lang="en-US"/>
              <a:t> </a:t>
            </a:r>
            <a:r>
              <a:rPr lang="en-US" err="1"/>
              <a:t>viverra</a:t>
            </a:r>
            <a:r>
              <a:rPr lang="en-US"/>
              <a:t> </a:t>
            </a:r>
            <a:r>
              <a:rPr lang="en-US" err="1"/>
              <a:t>sapien</a:t>
            </a:r>
            <a:r>
              <a:rPr lang="en-US"/>
              <a:t>.</a:t>
            </a:r>
          </a:p>
        </p:txBody>
      </p:sp>
      <p:sp>
        <p:nvSpPr>
          <p:cNvPr id="11" name="Text Placeholder 38">
            <a:extLst>
              <a:ext uri="{FF2B5EF4-FFF2-40B4-BE49-F238E27FC236}">
                <a16:creationId xmlns:a16="http://schemas.microsoft.com/office/drawing/2014/main" id="{F9B5FD3E-BA77-4650-AB68-D8C44BF13B5C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4087886" y="4376143"/>
            <a:ext cx="1781175" cy="1882775"/>
          </a:xfrm>
        </p:spPr>
        <p:txBody>
          <a:bodyPr>
            <a:normAutofit/>
          </a:bodyPr>
          <a:lstStyle>
            <a:lvl1pPr algn="ctr">
              <a:defRPr sz="1100">
                <a:solidFill>
                  <a:schemeClr val="bg2"/>
                </a:solidFill>
              </a:defRPr>
            </a:lvl1pPr>
            <a:lvl2pPr algn="ctr">
              <a:defRPr sz="1100"/>
            </a:lvl2pPr>
            <a:lvl3pPr algn="ctr">
              <a:defRPr sz="1100"/>
            </a:lvl3pPr>
            <a:lvl4pPr algn="ctr">
              <a:defRPr sz="1100"/>
            </a:lvl4pPr>
            <a:lvl5pPr algn="ctr">
              <a:defRPr sz="1100"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Cras </a:t>
            </a:r>
            <a:r>
              <a:rPr lang="en-US" err="1"/>
              <a:t>volutpat</a:t>
            </a:r>
            <a:r>
              <a:rPr lang="en-US"/>
              <a:t> vestibulum </a:t>
            </a:r>
            <a:r>
              <a:rPr lang="en-US" err="1"/>
              <a:t>mauris</a:t>
            </a:r>
            <a:r>
              <a:rPr lang="en-US"/>
              <a:t>, </a:t>
            </a:r>
            <a:r>
              <a:rPr lang="en-US" err="1"/>
              <a:t>nec</a:t>
            </a:r>
            <a:r>
              <a:rPr lang="en-US"/>
              <a:t> </a:t>
            </a:r>
            <a:r>
              <a:rPr lang="en-US" err="1"/>
              <a:t>viverra</a:t>
            </a:r>
            <a:r>
              <a:rPr lang="en-US"/>
              <a:t> </a:t>
            </a:r>
            <a:r>
              <a:rPr lang="en-US" err="1"/>
              <a:t>sapien</a:t>
            </a:r>
            <a:r>
              <a:rPr lang="en-US"/>
              <a:t>.</a:t>
            </a:r>
          </a:p>
        </p:txBody>
      </p:sp>
      <p:sp>
        <p:nvSpPr>
          <p:cNvPr id="12" name="Text Placeholder 38">
            <a:extLst>
              <a:ext uri="{FF2B5EF4-FFF2-40B4-BE49-F238E27FC236}">
                <a16:creationId xmlns:a16="http://schemas.microsoft.com/office/drawing/2014/main" id="{C92D60A7-6AC2-476B-85F2-D77CB5789D36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431709" y="4376824"/>
            <a:ext cx="1781175" cy="1882775"/>
          </a:xfrm>
        </p:spPr>
        <p:txBody>
          <a:bodyPr>
            <a:normAutofit/>
          </a:bodyPr>
          <a:lstStyle>
            <a:lvl1pPr algn="ctr">
              <a:defRPr sz="1100">
                <a:solidFill>
                  <a:schemeClr val="bg2"/>
                </a:solidFill>
              </a:defRPr>
            </a:lvl1pPr>
            <a:lvl2pPr algn="ctr">
              <a:defRPr sz="1100"/>
            </a:lvl2pPr>
            <a:lvl3pPr algn="ctr">
              <a:defRPr sz="1100"/>
            </a:lvl3pPr>
            <a:lvl4pPr algn="ctr">
              <a:defRPr sz="1100"/>
            </a:lvl4pPr>
            <a:lvl5pPr algn="ctr">
              <a:defRPr sz="1100"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Cras </a:t>
            </a:r>
            <a:r>
              <a:rPr lang="en-US" err="1"/>
              <a:t>volutpat</a:t>
            </a:r>
            <a:r>
              <a:rPr lang="en-US"/>
              <a:t> vestibulum </a:t>
            </a:r>
            <a:r>
              <a:rPr lang="en-US" err="1"/>
              <a:t>mauris</a:t>
            </a:r>
            <a:r>
              <a:rPr lang="en-US"/>
              <a:t>, </a:t>
            </a:r>
            <a:r>
              <a:rPr lang="en-US" err="1"/>
              <a:t>nec</a:t>
            </a:r>
            <a:r>
              <a:rPr lang="en-US"/>
              <a:t> </a:t>
            </a:r>
            <a:r>
              <a:rPr lang="en-US" err="1"/>
              <a:t>viverra</a:t>
            </a:r>
            <a:r>
              <a:rPr lang="en-US"/>
              <a:t> </a:t>
            </a:r>
            <a:r>
              <a:rPr lang="en-US" err="1"/>
              <a:t>sapien</a:t>
            </a:r>
            <a:r>
              <a:rPr lang="en-US"/>
              <a:t>.</a:t>
            </a:r>
          </a:p>
        </p:txBody>
      </p:sp>
      <p:sp>
        <p:nvSpPr>
          <p:cNvPr id="13" name="Text Placeholder 38">
            <a:extLst>
              <a:ext uri="{FF2B5EF4-FFF2-40B4-BE49-F238E27FC236}">
                <a16:creationId xmlns:a16="http://schemas.microsoft.com/office/drawing/2014/main" id="{E4D14BAF-BBA6-472C-8106-972F8A5E6FCA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8783457" y="4376824"/>
            <a:ext cx="1781175" cy="1882775"/>
          </a:xfrm>
        </p:spPr>
        <p:txBody>
          <a:bodyPr>
            <a:normAutofit/>
          </a:bodyPr>
          <a:lstStyle>
            <a:lvl1pPr algn="ctr">
              <a:defRPr sz="1100">
                <a:solidFill>
                  <a:schemeClr val="bg2"/>
                </a:solidFill>
              </a:defRPr>
            </a:lvl1pPr>
            <a:lvl2pPr algn="ctr">
              <a:defRPr sz="1100"/>
            </a:lvl2pPr>
            <a:lvl3pPr algn="ctr">
              <a:defRPr sz="1100"/>
            </a:lvl3pPr>
            <a:lvl4pPr algn="ctr">
              <a:defRPr sz="1100"/>
            </a:lvl4pPr>
            <a:lvl5pPr algn="ctr">
              <a:defRPr sz="1100"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Cras </a:t>
            </a:r>
            <a:r>
              <a:rPr lang="en-US" err="1"/>
              <a:t>volutpat</a:t>
            </a:r>
            <a:r>
              <a:rPr lang="en-US"/>
              <a:t> vestibulum </a:t>
            </a:r>
            <a:r>
              <a:rPr lang="en-US" err="1"/>
              <a:t>mauris</a:t>
            </a:r>
            <a:r>
              <a:rPr lang="en-US"/>
              <a:t>, </a:t>
            </a:r>
            <a:r>
              <a:rPr lang="en-US" err="1"/>
              <a:t>nec</a:t>
            </a:r>
            <a:r>
              <a:rPr lang="en-US"/>
              <a:t> </a:t>
            </a:r>
            <a:r>
              <a:rPr lang="en-US" err="1"/>
              <a:t>viverra</a:t>
            </a:r>
            <a:r>
              <a:rPr lang="en-US"/>
              <a:t> </a:t>
            </a:r>
            <a:r>
              <a:rPr lang="en-US" err="1"/>
              <a:t>sapien</a:t>
            </a:r>
            <a:r>
              <a:rPr lang="en-US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0104856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Images Stagge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332" y="3444240"/>
            <a:ext cx="4057016" cy="3413760"/>
          </a:xfrm>
        </p:spPr>
        <p:txBody>
          <a:bodyPr anchor="ctr" anchorCtr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Picture Placeholder 8"/>
          <p:cNvSpPr>
            <a:spLocks noGrp="1"/>
          </p:cNvSpPr>
          <p:nvPr>
            <p:ph type="pic" sz="quarter" idx="14" hasCustomPrompt="1"/>
          </p:nvPr>
        </p:nvSpPr>
        <p:spPr>
          <a:xfrm>
            <a:off x="3037840" y="0"/>
            <a:ext cx="3058160" cy="344424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  <a:effectLst>
            <a:outerShdw blurRad="762000" dist="254000" dir="5400000" algn="t" rotWithShape="0">
              <a:prstClr val="black">
                <a:alpha val="30000"/>
              </a:prstClr>
            </a:outerShdw>
          </a:effectLst>
        </p:spPr>
        <p:txBody>
          <a:bodyPr wrap="square" anchor="ctr">
            <a:noAutofit/>
          </a:bodyPr>
          <a:lstStyle>
            <a:lvl1pPr marL="0" marR="0" indent="0" algn="ctr" defTabSz="914296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bg2"/>
                </a:solidFill>
              </a:defRPr>
            </a:lvl1pPr>
          </a:lstStyle>
          <a:p>
            <a:pPr marL="0" marR="0" lvl="0" indent="0" algn="ctr" defTabSz="914296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icon to insert photo (this text will not appear in presentation mode)</a:t>
            </a:r>
          </a:p>
        </p:txBody>
      </p:sp>
      <p:sp>
        <p:nvSpPr>
          <p:cNvPr id="5" name="Picture Placeholder 8"/>
          <p:cNvSpPr>
            <a:spLocks noGrp="1"/>
          </p:cNvSpPr>
          <p:nvPr>
            <p:ph type="pic" sz="quarter" idx="13" hasCustomPrompt="1"/>
          </p:nvPr>
        </p:nvSpPr>
        <p:spPr>
          <a:xfrm>
            <a:off x="6085840" y="3444240"/>
            <a:ext cx="3048000" cy="341376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marL="0" marR="0" indent="0" algn="ctr" defTabSz="914296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bg2"/>
                </a:solidFill>
              </a:defRPr>
            </a:lvl1pPr>
          </a:lstStyle>
          <a:p>
            <a:pPr marL="0" marR="0" lvl="0" indent="0" algn="ctr" defTabSz="914296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icon to insert photo (this text will not appear in presentation mode)</a:t>
            </a:r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EB08AF2B-9319-4541-AA19-78303FAF9F48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9133840" y="3444240"/>
            <a:ext cx="3048000" cy="341376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marL="0" marR="0" indent="0" algn="ctr" defTabSz="914296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bg2"/>
                </a:solidFill>
              </a:defRPr>
            </a:lvl1pPr>
          </a:lstStyle>
          <a:p>
            <a:pPr marL="0" marR="0" lvl="0" indent="0" algn="ctr" defTabSz="914296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icon to insert photo (this text will not appear in presentation mode)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0B5C2248-71C6-4907-86BB-94F087D908A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094551" y="0"/>
            <a:ext cx="4137556" cy="3429000"/>
          </a:xfrm>
        </p:spPr>
        <p:txBody>
          <a:bodyPr anchor="ctr" anchorCtr="0">
            <a:normAutofit/>
          </a:bodyPr>
          <a:lstStyle>
            <a:lvl1pPr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Cras </a:t>
            </a:r>
            <a:r>
              <a:rPr lang="en-US" err="1"/>
              <a:t>volutpat</a:t>
            </a:r>
            <a:r>
              <a:rPr lang="en-US"/>
              <a:t> vestibulum </a:t>
            </a:r>
            <a:r>
              <a:rPr lang="en-US" err="1"/>
              <a:t>mauris</a:t>
            </a:r>
            <a:r>
              <a:rPr lang="en-US"/>
              <a:t>, </a:t>
            </a:r>
            <a:r>
              <a:rPr lang="en-US" err="1"/>
              <a:t>nec</a:t>
            </a:r>
            <a:r>
              <a:rPr lang="en-US"/>
              <a:t> </a:t>
            </a:r>
            <a:r>
              <a:rPr lang="en-US" err="1"/>
              <a:t>viverra</a:t>
            </a:r>
            <a:r>
              <a:rPr lang="en-US"/>
              <a:t> </a:t>
            </a:r>
            <a:r>
              <a:rPr lang="en-US" err="1"/>
              <a:t>sapien</a:t>
            </a:r>
            <a:r>
              <a:rPr lang="en-US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3227000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Right - Narrow Block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8"/>
          <p:cNvSpPr>
            <a:spLocks noGrp="1"/>
          </p:cNvSpPr>
          <p:nvPr>
            <p:ph type="pic" sz="quarter" idx="12" hasCustomPrompt="1"/>
          </p:nvPr>
        </p:nvSpPr>
        <p:spPr>
          <a:xfrm>
            <a:off x="1016000" y="0"/>
            <a:ext cx="305816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txBody>
          <a:bodyPr wrap="square" anchor="ctr">
            <a:noAutofit/>
          </a:bodyPr>
          <a:lstStyle>
            <a:lvl1pPr marL="0" marR="0" indent="0" algn="ctr" defTabSz="914296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bg2"/>
                </a:solidFill>
              </a:defRPr>
            </a:lvl1pPr>
          </a:lstStyle>
          <a:p>
            <a:pPr marL="0" marR="0" lvl="0" indent="0" algn="ctr" defTabSz="914296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*OPTIONAL* Click icon to insert photo </a:t>
            </a:r>
            <a:br>
              <a:rPr lang="en-US"/>
            </a:br>
            <a:r>
              <a:rPr lang="en-US"/>
              <a:t>(this text will not appear in presentation mode)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BA3C448-7127-4C1F-83F9-532BB7FF5E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7300" y="789710"/>
            <a:ext cx="6114221" cy="1406839"/>
          </a:xfrm>
        </p:spPr>
        <p:txBody>
          <a:bodyPr anchor="b" anchorCtr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F76545C7-52B4-48BA-8325-AE6ADF326ED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067300" y="2597728"/>
            <a:ext cx="6114221" cy="3470564"/>
          </a:xfrm>
        </p:spPr>
        <p:txBody>
          <a:bodyPr>
            <a:normAutofit/>
          </a:bodyPr>
          <a:lstStyle>
            <a:lvl1pPr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Cras </a:t>
            </a:r>
            <a:r>
              <a:rPr lang="en-US" err="1"/>
              <a:t>volutpat</a:t>
            </a:r>
            <a:r>
              <a:rPr lang="en-US"/>
              <a:t> vestibulum </a:t>
            </a:r>
            <a:r>
              <a:rPr lang="en-US" err="1"/>
              <a:t>mauris</a:t>
            </a:r>
            <a:r>
              <a:rPr lang="en-US"/>
              <a:t>, </a:t>
            </a:r>
            <a:r>
              <a:rPr lang="en-US" err="1"/>
              <a:t>nec</a:t>
            </a:r>
            <a:r>
              <a:rPr lang="en-US"/>
              <a:t> </a:t>
            </a:r>
            <a:r>
              <a:rPr lang="en-US" err="1"/>
              <a:t>viverra</a:t>
            </a:r>
            <a:r>
              <a:rPr lang="en-US"/>
              <a:t> </a:t>
            </a:r>
            <a:r>
              <a:rPr lang="en-US" err="1"/>
              <a:t>sapien</a:t>
            </a:r>
            <a:r>
              <a:rPr lang="en-US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3365013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Left - Title Above Blo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8825" y="946704"/>
            <a:ext cx="4067176" cy="12498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Picture Placeholder 8"/>
          <p:cNvSpPr>
            <a:spLocks noGrp="1"/>
          </p:cNvSpPr>
          <p:nvPr>
            <p:ph type="pic" sz="quarter" idx="13" hasCustomPrompt="1"/>
          </p:nvPr>
        </p:nvSpPr>
        <p:spPr>
          <a:xfrm>
            <a:off x="2028825" y="3429000"/>
            <a:ext cx="4067176" cy="3429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wrap="square" anchor="ctr">
            <a:noAutofit/>
          </a:bodyPr>
          <a:lstStyle>
            <a:lvl1pPr marL="0" marR="0" indent="0" algn="ctr" defTabSz="914296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bg2"/>
                </a:solidFill>
              </a:defRPr>
            </a:lvl1pPr>
          </a:lstStyle>
          <a:p>
            <a:pPr marL="0" marR="0" lvl="0" indent="0" algn="ctr" defTabSz="914296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*OPTIONAL* Click icon to insert photo </a:t>
            </a:r>
            <a:br>
              <a:rPr lang="en-US"/>
            </a:br>
            <a:r>
              <a:rPr lang="en-US"/>
              <a:t>(this text will not appear in presentation mode)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6A2D9993-96B7-4F61-8127-49372BACA4F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197919" y="1206010"/>
            <a:ext cx="3879851" cy="5016776"/>
          </a:xfrm>
        </p:spPr>
        <p:txBody>
          <a:bodyPr>
            <a:normAutofit/>
          </a:bodyPr>
          <a:lstStyle>
            <a:lvl1pPr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Cras </a:t>
            </a:r>
            <a:r>
              <a:rPr lang="en-US" err="1"/>
              <a:t>volutpat</a:t>
            </a:r>
            <a:r>
              <a:rPr lang="en-US"/>
              <a:t> vestibulum </a:t>
            </a:r>
            <a:r>
              <a:rPr lang="en-US" err="1"/>
              <a:t>mauris</a:t>
            </a:r>
            <a:r>
              <a:rPr lang="en-US"/>
              <a:t>, </a:t>
            </a:r>
            <a:r>
              <a:rPr lang="en-US" err="1"/>
              <a:t>nec</a:t>
            </a:r>
            <a:r>
              <a:rPr lang="en-US"/>
              <a:t> </a:t>
            </a:r>
            <a:r>
              <a:rPr lang="en-US" err="1"/>
              <a:t>viverra</a:t>
            </a:r>
            <a:r>
              <a:rPr lang="en-US"/>
              <a:t> </a:t>
            </a:r>
            <a:r>
              <a:rPr lang="en-US" err="1"/>
              <a:t>sapien</a:t>
            </a:r>
            <a:r>
              <a:rPr lang="en-US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1947115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Left - Narrow Block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6237" y="946704"/>
            <a:ext cx="5991417" cy="1249845"/>
          </a:xfrm>
        </p:spPr>
        <p:txBody>
          <a:bodyPr anchor="b" anchorCtr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Picture Placeholder 8"/>
          <p:cNvSpPr>
            <a:spLocks noGrp="1"/>
          </p:cNvSpPr>
          <p:nvPr>
            <p:ph type="pic" sz="quarter" idx="13" hasCustomPrompt="1"/>
          </p:nvPr>
        </p:nvSpPr>
        <p:spPr>
          <a:xfrm>
            <a:off x="8124823" y="0"/>
            <a:ext cx="4067176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wrap="square" anchor="ctr">
            <a:noAutofit/>
          </a:bodyPr>
          <a:lstStyle>
            <a:lvl1pPr marL="0" marR="0" indent="0" algn="ctr" defTabSz="914296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bg2"/>
                </a:solidFill>
              </a:defRPr>
            </a:lvl1pPr>
          </a:lstStyle>
          <a:p>
            <a:pPr marL="0" marR="0" lvl="0" indent="0" algn="ctr" defTabSz="914296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*OPTIONAL* Click icon to insert photo </a:t>
            </a:r>
            <a:br>
              <a:rPr lang="en-US"/>
            </a:br>
            <a:r>
              <a:rPr lang="en-US"/>
              <a:t>(this text will not appear in presentation mode)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65011AF5-4E5D-4C3C-86E8-9F3CA954AAD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003852" y="2769251"/>
            <a:ext cx="5991416" cy="3249413"/>
          </a:xfrm>
        </p:spPr>
        <p:txBody>
          <a:bodyPr>
            <a:normAutofit/>
          </a:bodyPr>
          <a:lstStyle>
            <a:lvl1pPr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Cras </a:t>
            </a:r>
            <a:r>
              <a:rPr lang="en-US" err="1"/>
              <a:t>volutpat</a:t>
            </a:r>
            <a:r>
              <a:rPr lang="en-US"/>
              <a:t> vestibulum </a:t>
            </a:r>
            <a:r>
              <a:rPr lang="en-US" err="1"/>
              <a:t>mauris</a:t>
            </a:r>
            <a:r>
              <a:rPr lang="en-US"/>
              <a:t>, </a:t>
            </a:r>
            <a:r>
              <a:rPr lang="en-US" err="1"/>
              <a:t>nec</a:t>
            </a:r>
            <a:r>
              <a:rPr lang="en-US"/>
              <a:t> </a:t>
            </a:r>
            <a:r>
              <a:rPr lang="en-US" err="1"/>
              <a:t>viverra</a:t>
            </a:r>
            <a:r>
              <a:rPr lang="en-US"/>
              <a:t> </a:t>
            </a:r>
            <a:r>
              <a:rPr lang="en-US" err="1"/>
              <a:t>sapien</a:t>
            </a:r>
            <a:r>
              <a:rPr lang="en-US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5288298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rge Heading with Block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35FE9F0-BA58-4BBD-AE85-AB147AA6B76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69892B-6FB2-445D-B6A4-8332FBFF141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287AE1ED-33FF-4C21-9E2D-A9D2A44177AC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096001" y="-30480"/>
            <a:ext cx="6085840" cy="68884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lnSpc>
                <a:spcPct val="100000"/>
              </a:lnSpc>
              <a:defRPr sz="2000" i="0">
                <a:solidFill>
                  <a:schemeClr val="bg2"/>
                </a:solidFill>
              </a:defRPr>
            </a:lvl1pPr>
          </a:lstStyle>
          <a:p>
            <a:r>
              <a:rPr lang="en-US"/>
              <a:t>*OPTIONAL* Click icon to insert photo </a:t>
            </a:r>
            <a:br>
              <a:rPr lang="en-US"/>
            </a:br>
            <a:r>
              <a:rPr lang="en-US"/>
              <a:t>(this text will not appear in presentation mode)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DCE877B-ADBD-47CC-9DCB-676BF6E95B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971" y="1175303"/>
            <a:ext cx="10146612" cy="1647411"/>
          </a:xfrm>
          <a:effectLst>
            <a:outerShdw blurRad="139700" dist="50800" dir="5400000" algn="t" rotWithShape="0">
              <a:prstClr val="black">
                <a:alpha val="14000"/>
              </a:prstClr>
            </a:outerShdw>
          </a:effectLst>
        </p:spPr>
        <p:txBody>
          <a:bodyPr/>
          <a:lstStyle>
            <a:lvl1pPr>
              <a:defRPr sz="12000" b="1" i="0">
                <a:solidFill>
                  <a:schemeClr val="accent1"/>
                </a:solidFill>
                <a:latin typeface="+mj-lt"/>
                <a:ea typeface="Montserrat Black" charset="0"/>
                <a:cs typeface="Montserrat Black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4C7EA147-7124-4592-947A-9072059DFD2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003852" y="3429000"/>
            <a:ext cx="4141355" cy="2535072"/>
          </a:xfrm>
        </p:spPr>
        <p:txBody>
          <a:bodyPr>
            <a:normAutofit/>
          </a:bodyPr>
          <a:lstStyle>
            <a:lvl1pPr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Cras </a:t>
            </a:r>
            <a:r>
              <a:rPr lang="en-US" err="1"/>
              <a:t>volutpat</a:t>
            </a:r>
            <a:r>
              <a:rPr lang="en-US"/>
              <a:t> vestibulum </a:t>
            </a:r>
            <a:r>
              <a:rPr lang="en-US" err="1"/>
              <a:t>mauris</a:t>
            </a:r>
            <a:r>
              <a:rPr lang="en-US"/>
              <a:t>, </a:t>
            </a:r>
            <a:r>
              <a:rPr lang="en-US" err="1"/>
              <a:t>nec</a:t>
            </a:r>
            <a:r>
              <a:rPr lang="en-US"/>
              <a:t> </a:t>
            </a:r>
            <a:r>
              <a:rPr lang="en-US" err="1"/>
              <a:t>viverra</a:t>
            </a:r>
            <a:r>
              <a:rPr lang="en-US"/>
              <a:t> </a:t>
            </a:r>
            <a:r>
              <a:rPr lang="en-US" err="1"/>
              <a:t>sapien</a:t>
            </a:r>
            <a:r>
              <a:rPr lang="en-US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592935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0479" y="2137552"/>
            <a:ext cx="4987096" cy="7439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2137552"/>
            <a:ext cx="5015948" cy="7439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1F3381D4-B015-4A74-9E6E-CDE64AC853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3852" y="603448"/>
            <a:ext cx="10177669" cy="124984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67F1FA5C-8269-4DAF-9850-D364D731001C}"/>
              </a:ext>
            </a:extLst>
          </p:cNvPr>
          <p:cNvSpPr>
            <a:spLocks noGrp="1"/>
          </p:cNvSpPr>
          <p:nvPr>
            <p:ph sz="half" idx="10" hasCustomPrompt="1"/>
          </p:nvPr>
        </p:nvSpPr>
        <p:spPr>
          <a:xfrm>
            <a:off x="1003853" y="3085747"/>
            <a:ext cx="5015948" cy="2863297"/>
          </a:xfrm>
        </p:spPr>
        <p:txBody>
          <a:bodyPr/>
          <a:lstStyle>
            <a:lvl1pPr marL="228594" marR="0" indent="-228594" algn="l" defTabSz="914377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3DCCD5"/>
              </a:buClr>
              <a:buSzTx/>
              <a:buFont typeface="Arial" panose="020B0604020202020204" pitchFamily="34" charset="0"/>
              <a:buChar char="•"/>
              <a:tabLst/>
              <a:defRPr/>
            </a:lvl1pPr>
            <a:lvl2pPr marL="685783" marR="0" indent="-228594" algn="l" defTabSz="914377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3DCCD5"/>
              </a:buClr>
              <a:buSzTx/>
              <a:buFont typeface="Calibri" panose="020F0502020204030204" pitchFamily="34" charset="0"/>
              <a:buChar char="›"/>
              <a:tabLst/>
              <a:defRPr/>
            </a:lvl2pPr>
            <a:lvl3pPr marL="1142971" marR="0" indent="-228594" algn="l" defTabSz="914377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3DCCD5"/>
              </a:buClr>
              <a:buSzTx/>
              <a:buFont typeface="Calibri" panose="020F0502020204030204" pitchFamily="34" charset="0"/>
              <a:buChar char="–"/>
              <a:tabLst/>
              <a:defRPr/>
            </a:lvl3pPr>
            <a:lvl4pPr marL="1600160" marR="0" indent="-228594" algn="l" defTabSz="914377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3DCCD5"/>
              </a:buClr>
              <a:buSzTx/>
              <a:buFont typeface="Calibri" panose="020F0502020204030204" pitchFamily="34" charset="0"/>
              <a:buChar char="–"/>
              <a:tabLst/>
              <a:defRPr/>
            </a:lvl4pPr>
            <a:lvl5pPr marL="2057349" marR="0" indent="-228594" algn="l" defTabSz="914377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3DCCD5"/>
              </a:buClr>
              <a:buSzTx/>
              <a:buFont typeface="Calibri" panose="020F0502020204030204" pitchFamily="34" charset="0"/>
              <a:buChar char="–"/>
              <a:tabLst/>
              <a:defRPr/>
            </a:lvl5pPr>
          </a:lstStyle>
          <a:p>
            <a:pPr marL="228594" marR="0" lvl="0" indent="-228594" algn="l" defTabSz="914377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3DCCD5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23B4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Edit Master text styles</a:t>
            </a:r>
          </a:p>
          <a:p>
            <a:pPr marL="685783" marR="0" lvl="1" indent="-228594" algn="l" defTabSz="914377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3DCCD5"/>
              </a:buClr>
              <a:buSzTx/>
              <a:buFont typeface="Calibri" panose="020F0502020204030204" pitchFamily="34" charset="0"/>
              <a:buChar char="›"/>
              <a:tabLst/>
              <a:defRPr/>
            </a:pP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srgbClr val="023B4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Second level</a:t>
            </a:r>
          </a:p>
          <a:p>
            <a:pPr marL="1142971" marR="0" lvl="2" indent="-228594" algn="l" defTabSz="914377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3DCCD5"/>
              </a:buClr>
              <a:buSzTx/>
              <a:buFont typeface="Calibri" panose="020F0502020204030204" pitchFamily="34" charset="0"/>
              <a:buChar char="–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23B4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Third level</a:t>
            </a:r>
          </a:p>
          <a:p>
            <a:pPr marL="1600160" marR="0" lvl="3" indent="-228594" algn="l" defTabSz="914377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3DCCD5"/>
              </a:buClr>
              <a:buSzTx/>
              <a:buFont typeface="Calibri" panose="020F0502020204030204" pitchFamily="34" charset="0"/>
              <a:buChar char="–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23B4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Fourth level</a:t>
            </a:r>
          </a:p>
          <a:p>
            <a:pPr marL="2057349" marR="0" lvl="4" indent="-228594" algn="l" defTabSz="914377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3DCCD5"/>
              </a:buClr>
              <a:buSzTx/>
              <a:buFont typeface="Calibri" panose="020F0502020204030204" pitchFamily="34" charset="0"/>
              <a:buChar char="–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23B4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Fifth level</a:t>
            </a:r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44BE900A-4EBA-4C11-9300-DAD637DDD4E2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172201" y="3085745"/>
            <a:ext cx="5009321" cy="2863298"/>
          </a:xfrm>
        </p:spPr>
        <p:txBody>
          <a:bodyPr/>
          <a:lstStyle>
            <a:lvl1pPr marL="228594" marR="0" indent="-228594" algn="l" defTabSz="914377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3DCCD5"/>
              </a:buClr>
              <a:buSzTx/>
              <a:buFont typeface="Arial" panose="020B0604020202020204" pitchFamily="34" charset="0"/>
              <a:buChar char="•"/>
              <a:tabLst/>
              <a:defRPr/>
            </a:lvl1pPr>
            <a:lvl2pPr marL="685783" marR="0" indent="-228594" algn="l" defTabSz="914377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3DCCD5"/>
              </a:buClr>
              <a:buSzTx/>
              <a:buFont typeface="Calibri" panose="020F0502020204030204" pitchFamily="34" charset="0"/>
              <a:buChar char="›"/>
              <a:tabLst/>
              <a:defRPr/>
            </a:lvl2pPr>
            <a:lvl3pPr marL="1142971" marR="0" indent="-228594" algn="l" defTabSz="914377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3DCCD5"/>
              </a:buClr>
              <a:buSzTx/>
              <a:buFont typeface="Calibri" panose="020F0502020204030204" pitchFamily="34" charset="0"/>
              <a:buChar char="–"/>
              <a:tabLst/>
              <a:defRPr/>
            </a:lvl3pPr>
            <a:lvl4pPr marL="1600160" marR="0" indent="-228594" algn="l" defTabSz="914377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3DCCD5"/>
              </a:buClr>
              <a:buSzTx/>
              <a:buFont typeface="Calibri" panose="020F0502020204030204" pitchFamily="34" charset="0"/>
              <a:buChar char="–"/>
              <a:tabLst/>
              <a:defRPr/>
            </a:lvl4pPr>
            <a:lvl5pPr marL="2057349" marR="0" indent="-228594" algn="l" defTabSz="914377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3DCCD5"/>
              </a:buClr>
              <a:buSzTx/>
              <a:buFont typeface="Calibri" panose="020F0502020204030204" pitchFamily="34" charset="0"/>
              <a:buChar char="–"/>
              <a:tabLst/>
              <a:defRPr/>
            </a:lvl5pPr>
          </a:lstStyle>
          <a:p>
            <a:pPr marL="228594" marR="0" lvl="0" indent="-228594" algn="l" defTabSz="914377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3DCCD5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23B4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Edit Master text styles</a:t>
            </a:r>
          </a:p>
          <a:p>
            <a:pPr marL="685783" marR="0" lvl="1" indent="-228594" algn="l" defTabSz="914377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3DCCD5"/>
              </a:buClr>
              <a:buSzTx/>
              <a:buFont typeface="Calibri" panose="020F0502020204030204" pitchFamily="34" charset="0"/>
              <a:buChar char="›"/>
              <a:tabLst/>
              <a:defRPr/>
            </a:pP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srgbClr val="023B4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Second level</a:t>
            </a:r>
          </a:p>
          <a:p>
            <a:pPr marL="1142971" marR="0" lvl="2" indent="-228594" algn="l" defTabSz="914377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3DCCD5"/>
              </a:buClr>
              <a:buSzTx/>
              <a:buFont typeface="Calibri" panose="020F0502020204030204" pitchFamily="34" charset="0"/>
              <a:buChar char="–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23B4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Third level</a:t>
            </a:r>
          </a:p>
          <a:p>
            <a:pPr marL="1600160" marR="0" lvl="3" indent="-228594" algn="l" defTabSz="914377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3DCCD5"/>
              </a:buClr>
              <a:buSzTx/>
              <a:buFont typeface="Calibri" panose="020F0502020204030204" pitchFamily="34" charset="0"/>
              <a:buChar char="–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23B4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Fourth level</a:t>
            </a:r>
          </a:p>
          <a:p>
            <a:pPr marL="2057349" marR="0" lvl="4" indent="-228594" algn="l" defTabSz="914377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3DCCD5"/>
              </a:buClr>
              <a:buSzTx/>
              <a:buFont typeface="Calibri" panose="020F0502020204030204" pitchFamily="34" charset="0"/>
              <a:buChar char="–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23B4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Fifth level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7FC7834-2453-465B-8BE9-CA490CC2E78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9A1070B-E53E-4F23-90CF-57ED1B7E60C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017769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- Dark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BEDCE42-A267-46CD-ABF2-A11D9062366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69892B-6FB2-445D-B6A4-8332FBFF141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E07A530-64AB-4D9E-8E0E-7F298B086FA8}"/>
              </a:ext>
            </a:extLst>
          </p:cNvPr>
          <p:cNvSpPr/>
          <p:nvPr/>
        </p:nvSpPr>
        <p:spPr>
          <a:xfrm>
            <a:off x="1227693" y="740231"/>
            <a:ext cx="10964307" cy="611777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/>
          </a:p>
        </p:txBody>
      </p:sp>
      <p:sp>
        <p:nvSpPr>
          <p:cNvPr id="13" name="Freeform 16">
            <a:extLst>
              <a:ext uri="{FF2B5EF4-FFF2-40B4-BE49-F238E27FC236}">
                <a16:creationId xmlns:a16="http://schemas.microsoft.com/office/drawing/2014/main" id="{3744CC5F-1AF2-44A3-A943-755E519DB23C}"/>
              </a:ext>
            </a:extLst>
          </p:cNvPr>
          <p:cNvSpPr/>
          <p:nvPr/>
        </p:nvSpPr>
        <p:spPr>
          <a:xfrm rot="16200000" flipH="1" flipV="1">
            <a:off x="1901819" y="1209340"/>
            <a:ext cx="1068080" cy="914400"/>
          </a:xfrm>
          <a:custGeom>
            <a:avLst/>
            <a:gdLst>
              <a:gd name="connsiteX0" fmla="*/ 0 w 1068080"/>
              <a:gd name="connsiteY0" fmla="*/ 914400 h 914400"/>
              <a:gd name="connsiteX1" fmla="*/ 0 w 1068080"/>
              <a:gd name="connsiteY1" fmla="*/ 0 h 914400"/>
              <a:gd name="connsiteX2" fmla="*/ 914400 w 1068080"/>
              <a:gd name="connsiteY2" fmla="*/ 0 h 914400"/>
              <a:gd name="connsiteX3" fmla="*/ 914400 w 1068080"/>
              <a:gd name="connsiteY3" fmla="*/ 760720 h 914400"/>
              <a:gd name="connsiteX4" fmla="*/ 1068080 w 1068080"/>
              <a:gd name="connsiteY4" fmla="*/ 914400 h 914400"/>
              <a:gd name="connsiteX5" fmla="*/ 914400 w 1068080"/>
              <a:gd name="connsiteY5" fmla="*/ 91440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68080" h="914400">
                <a:moveTo>
                  <a:pt x="0" y="914400"/>
                </a:moveTo>
                <a:lnTo>
                  <a:pt x="0" y="0"/>
                </a:lnTo>
                <a:lnTo>
                  <a:pt x="914400" y="0"/>
                </a:lnTo>
                <a:lnTo>
                  <a:pt x="914400" y="760720"/>
                </a:lnTo>
                <a:lnTo>
                  <a:pt x="1068080" y="914400"/>
                </a:lnTo>
                <a:lnTo>
                  <a:pt x="914400" y="914400"/>
                </a:lnTo>
                <a:close/>
              </a:path>
            </a:pathLst>
          </a:custGeom>
          <a:solidFill>
            <a:schemeClr val="accent1"/>
          </a:solidFill>
          <a:ln w="6350">
            <a:noFill/>
          </a:ln>
          <a:effectLst>
            <a:outerShdw blurRad="508000" dist="254000" dir="5400000" algn="t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r"/>
            <a:endParaRPr lang="en-US" sz="1800"/>
          </a:p>
        </p:txBody>
      </p:sp>
      <p:pic>
        <p:nvPicPr>
          <p:cNvPr id="7" name="Graphic 6" descr="Open quotation mark">
            <a:extLst>
              <a:ext uri="{FF2B5EF4-FFF2-40B4-BE49-F238E27FC236}">
                <a16:creationId xmlns:a16="http://schemas.microsoft.com/office/drawing/2014/main" id="{53568F02-B8B7-44B8-AFF8-E4738BE3FE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978659" y="1132500"/>
            <a:ext cx="914400" cy="914400"/>
          </a:xfrm>
          <a:prstGeom prst="rect">
            <a:avLst/>
          </a:prstGeom>
        </p:spPr>
      </p:pic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6525A204-8618-4E43-B2D4-09CBB9C809D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978657" y="2986692"/>
            <a:ext cx="9233315" cy="1807947"/>
          </a:xfrm>
        </p:spPr>
        <p:txBody>
          <a:bodyPr>
            <a:normAutofit/>
          </a:bodyPr>
          <a:lstStyle>
            <a:lvl1pPr>
              <a:defRPr sz="400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Cras </a:t>
            </a:r>
            <a:r>
              <a:rPr lang="en-US" err="1"/>
              <a:t>volutpat</a:t>
            </a:r>
            <a:r>
              <a:rPr lang="en-US"/>
              <a:t> vestibulum.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19C20D9C-30E0-4378-AE4D-0625BF5BAC9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978659" y="5235160"/>
            <a:ext cx="4285664" cy="998537"/>
          </a:xfrm>
        </p:spPr>
        <p:txBody>
          <a:bodyPr>
            <a:normAutofit/>
          </a:bodyPr>
          <a:lstStyle>
            <a:lvl1pPr>
              <a:defRPr sz="1800" b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Name</a:t>
            </a:r>
          </a:p>
          <a:p>
            <a:pPr lvl="0"/>
            <a:r>
              <a:rPr lang="en-US"/>
              <a:t>Title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BE051A4-444D-4AE9-AE41-4146AB9E2A0B}"/>
              </a:ext>
            </a:extLst>
          </p:cNvPr>
          <p:cNvSpPr/>
          <p:nvPr userDrawn="1"/>
        </p:nvSpPr>
        <p:spPr>
          <a:xfrm>
            <a:off x="1227693" y="740231"/>
            <a:ext cx="10964307" cy="611777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/>
          </a:p>
        </p:txBody>
      </p:sp>
      <p:sp>
        <p:nvSpPr>
          <p:cNvPr id="9" name="Freeform 16">
            <a:extLst>
              <a:ext uri="{FF2B5EF4-FFF2-40B4-BE49-F238E27FC236}">
                <a16:creationId xmlns:a16="http://schemas.microsoft.com/office/drawing/2014/main" id="{69F99DA3-C0A8-45C6-93B6-6576A9BA82F5}"/>
              </a:ext>
            </a:extLst>
          </p:cNvPr>
          <p:cNvSpPr/>
          <p:nvPr userDrawn="1"/>
        </p:nvSpPr>
        <p:spPr>
          <a:xfrm rot="16200000" flipH="1" flipV="1">
            <a:off x="1901819" y="1209340"/>
            <a:ext cx="1068080" cy="914400"/>
          </a:xfrm>
          <a:custGeom>
            <a:avLst/>
            <a:gdLst>
              <a:gd name="connsiteX0" fmla="*/ 0 w 1068080"/>
              <a:gd name="connsiteY0" fmla="*/ 914400 h 914400"/>
              <a:gd name="connsiteX1" fmla="*/ 0 w 1068080"/>
              <a:gd name="connsiteY1" fmla="*/ 0 h 914400"/>
              <a:gd name="connsiteX2" fmla="*/ 914400 w 1068080"/>
              <a:gd name="connsiteY2" fmla="*/ 0 h 914400"/>
              <a:gd name="connsiteX3" fmla="*/ 914400 w 1068080"/>
              <a:gd name="connsiteY3" fmla="*/ 760720 h 914400"/>
              <a:gd name="connsiteX4" fmla="*/ 1068080 w 1068080"/>
              <a:gd name="connsiteY4" fmla="*/ 914400 h 914400"/>
              <a:gd name="connsiteX5" fmla="*/ 914400 w 1068080"/>
              <a:gd name="connsiteY5" fmla="*/ 91440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68080" h="914400">
                <a:moveTo>
                  <a:pt x="0" y="914400"/>
                </a:moveTo>
                <a:lnTo>
                  <a:pt x="0" y="0"/>
                </a:lnTo>
                <a:lnTo>
                  <a:pt x="914400" y="0"/>
                </a:lnTo>
                <a:lnTo>
                  <a:pt x="914400" y="760720"/>
                </a:lnTo>
                <a:lnTo>
                  <a:pt x="1068080" y="914400"/>
                </a:lnTo>
                <a:lnTo>
                  <a:pt x="914400" y="914400"/>
                </a:lnTo>
                <a:close/>
              </a:path>
            </a:pathLst>
          </a:custGeom>
          <a:solidFill>
            <a:schemeClr val="accent1"/>
          </a:solidFill>
          <a:ln w="6350">
            <a:noFill/>
          </a:ln>
          <a:effectLst>
            <a:outerShdw blurRad="508000" dist="254000" dir="5400000" algn="t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r"/>
            <a:endParaRPr lang="en-US" sz="1800"/>
          </a:p>
        </p:txBody>
      </p:sp>
      <p:pic>
        <p:nvPicPr>
          <p:cNvPr id="11" name="Graphic 10" descr="Open quotation mark">
            <a:extLst>
              <a:ext uri="{FF2B5EF4-FFF2-40B4-BE49-F238E27FC236}">
                <a16:creationId xmlns:a16="http://schemas.microsoft.com/office/drawing/2014/main" id="{D6A8A1A5-2A5B-4296-AC76-6506333DB6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978659" y="113250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91272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- Grey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BEDCE42-A267-46CD-ABF2-A11D9062366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69892B-6FB2-445D-B6A4-8332FBFF141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E07A530-64AB-4D9E-8E0E-7F298B086FA8}"/>
              </a:ext>
            </a:extLst>
          </p:cNvPr>
          <p:cNvSpPr/>
          <p:nvPr/>
        </p:nvSpPr>
        <p:spPr>
          <a:xfrm>
            <a:off x="1227693" y="740231"/>
            <a:ext cx="10964307" cy="6117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/>
          </a:p>
        </p:txBody>
      </p:sp>
      <p:sp>
        <p:nvSpPr>
          <p:cNvPr id="13" name="Freeform 16">
            <a:extLst>
              <a:ext uri="{FF2B5EF4-FFF2-40B4-BE49-F238E27FC236}">
                <a16:creationId xmlns:a16="http://schemas.microsoft.com/office/drawing/2014/main" id="{3744CC5F-1AF2-44A3-A943-755E519DB23C}"/>
              </a:ext>
            </a:extLst>
          </p:cNvPr>
          <p:cNvSpPr/>
          <p:nvPr/>
        </p:nvSpPr>
        <p:spPr>
          <a:xfrm rot="16200000" flipH="1" flipV="1">
            <a:off x="1901819" y="1209340"/>
            <a:ext cx="1068080" cy="914400"/>
          </a:xfrm>
          <a:custGeom>
            <a:avLst/>
            <a:gdLst>
              <a:gd name="connsiteX0" fmla="*/ 0 w 1068080"/>
              <a:gd name="connsiteY0" fmla="*/ 914400 h 914400"/>
              <a:gd name="connsiteX1" fmla="*/ 0 w 1068080"/>
              <a:gd name="connsiteY1" fmla="*/ 0 h 914400"/>
              <a:gd name="connsiteX2" fmla="*/ 914400 w 1068080"/>
              <a:gd name="connsiteY2" fmla="*/ 0 h 914400"/>
              <a:gd name="connsiteX3" fmla="*/ 914400 w 1068080"/>
              <a:gd name="connsiteY3" fmla="*/ 760720 h 914400"/>
              <a:gd name="connsiteX4" fmla="*/ 1068080 w 1068080"/>
              <a:gd name="connsiteY4" fmla="*/ 914400 h 914400"/>
              <a:gd name="connsiteX5" fmla="*/ 914400 w 1068080"/>
              <a:gd name="connsiteY5" fmla="*/ 91440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68080" h="914400">
                <a:moveTo>
                  <a:pt x="0" y="914400"/>
                </a:moveTo>
                <a:lnTo>
                  <a:pt x="0" y="0"/>
                </a:lnTo>
                <a:lnTo>
                  <a:pt x="914400" y="0"/>
                </a:lnTo>
                <a:lnTo>
                  <a:pt x="914400" y="760720"/>
                </a:lnTo>
                <a:lnTo>
                  <a:pt x="1068080" y="914400"/>
                </a:lnTo>
                <a:lnTo>
                  <a:pt x="914400" y="914400"/>
                </a:lnTo>
                <a:close/>
              </a:path>
            </a:pathLst>
          </a:custGeom>
          <a:solidFill>
            <a:schemeClr val="accent1"/>
          </a:solidFill>
          <a:ln w="6350">
            <a:noFill/>
          </a:ln>
          <a:effectLst>
            <a:outerShdw blurRad="508000" dist="254000" dir="5400000" algn="t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r"/>
            <a:endParaRPr lang="en-US" sz="1800"/>
          </a:p>
        </p:txBody>
      </p:sp>
      <p:pic>
        <p:nvPicPr>
          <p:cNvPr id="7" name="Graphic 6" descr="Open quotation mark">
            <a:extLst>
              <a:ext uri="{FF2B5EF4-FFF2-40B4-BE49-F238E27FC236}">
                <a16:creationId xmlns:a16="http://schemas.microsoft.com/office/drawing/2014/main" id="{53568F02-B8B7-44B8-AFF8-E4738BE3FE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978659" y="1132500"/>
            <a:ext cx="914400" cy="914400"/>
          </a:xfrm>
          <a:prstGeom prst="rect">
            <a:avLst/>
          </a:prstGeom>
        </p:spPr>
      </p:pic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6525A204-8618-4E43-B2D4-09CBB9C809D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978657" y="2986692"/>
            <a:ext cx="9233315" cy="1807947"/>
          </a:xfrm>
        </p:spPr>
        <p:txBody>
          <a:bodyPr>
            <a:normAutofit/>
          </a:bodyPr>
          <a:lstStyle>
            <a:lvl1pPr>
              <a:defRPr sz="40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Cras </a:t>
            </a:r>
            <a:r>
              <a:rPr lang="en-US" err="1"/>
              <a:t>volutpat</a:t>
            </a:r>
            <a:r>
              <a:rPr lang="en-US"/>
              <a:t> vestibulum.</a:t>
            </a:r>
          </a:p>
        </p:txBody>
      </p:sp>
      <p:sp>
        <p:nvSpPr>
          <p:cNvPr id="8" name="Text Placeholder 11">
            <a:extLst>
              <a:ext uri="{FF2B5EF4-FFF2-40B4-BE49-F238E27FC236}">
                <a16:creationId xmlns:a16="http://schemas.microsoft.com/office/drawing/2014/main" id="{A98849E3-096E-4208-8CC8-C34296CDC37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978659" y="5235160"/>
            <a:ext cx="4285664" cy="998537"/>
          </a:xfrm>
        </p:spPr>
        <p:txBody>
          <a:bodyPr>
            <a:normAutofit/>
          </a:bodyPr>
          <a:lstStyle>
            <a:lvl1pPr>
              <a:defRPr sz="18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Name</a:t>
            </a:r>
          </a:p>
          <a:p>
            <a:pPr lvl="0"/>
            <a:r>
              <a:rPr lang="en-US"/>
              <a:t>Title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F88020C-2042-4563-95B9-9DA9C0A94C87}"/>
              </a:ext>
            </a:extLst>
          </p:cNvPr>
          <p:cNvSpPr/>
          <p:nvPr userDrawn="1"/>
        </p:nvSpPr>
        <p:spPr>
          <a:xfrm>
            <a:off x="1227693" y="740231"/>
            <a:ext cx="10964307" cy="6117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/>
          </a:p>
        </p:txBody>
      </p:sp>
      <p:sp>
        <p:nvSpPr>
          <p:cNvPr id="11" name="Freeform 16">
            <a:extLst>
              <a:ext uri="{FF2B5EF4-FFF2-40B4-BE49-F238E27FC236}">
                <a16:creationId xmlns:a16="http://schemas.microsoft.com/office/drawing/2014/main" id="{B64E7A92-A588-4A8D-82DD-2D1929A89C46}"/>
              </a:ext>
            </a:extLst>
          </p:cNvPr>
          <p:cNvSpPr/>
          <p:nvPr userDrawn="1"/>
        </p:nvSpPr>
        <p:spPr>
          <a:xfrm rot="16200000" flipH="1" flipV="1">
            <a:off x="1901819" y="1209340"/>
            <a:ext cx="1068080" cy="914400"/>
          </a:xfrm>
          <a:custGeom>
            <a:avLst/>
            <a:gdLst>
              <a:gd name="connsiteX0" fmla="*/ 0 w 1068080"/>
              <a:gd name="connsiteY0" fmla="*/ 914400 h 914400"/>
              <a:gd name="connsiteX1" fmla="*/ 0 w 1068080"/>
              <a:gd name="connsiteY1" fmla="*/ 0 h 914400"/>
              <a:gd name="connsiteX2" fmla="*/ 914400 w 1068080"/>
              <a:gd name="connsiteY2" fmla="*/ 0 h 914400"/>
              <a:gd name="connsiteX3" fmla="*/ 914400 w 1068080"/>
              <a:gd name="connsiteY3" fmla="*/ 760720 h 914400"/>
              <a:gd name="connsiteX4" fmla="*/ 1068080 w 1068080"/>
              <a:gd name="connsiteY4" fmla="*/ 914400 h 914400"/>
              <a:gd name="connsiteX5" fmla="*/ 914400 w 1068080"/>
              <a:gd name="connsiteY5" fmla="*/ 91440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68080" h="914400">
                <a:moveTo>
                  <a:pt x="0" y="914400"/>
                </a:moveTo>
                <a:lnTo>
                  <a:pt x="0" y="0"/>
                </a:lnTo>
                <a:lnTo>
                  <a:pt x="914400" y="0"/>
                </a:lnTo>
                <a:lnTo>
                  <a:pt x="914400" y="760720"/>
                </a:lnTo>
                <a:lnTo>
                  <a:pt x="1068080" y="914400"/>
                </a:lnTo>
                <a:lnTo>
                  <a:pt x="914400" y="914400"/>
                </a:lnTo>
                <a:close/>
              </a:path>
            </a:pathLst>
          </a:custGeom>
          <a:solidFill>
            <a:schemeClr val="accent1"/>
          </a:solidFill>
          <a:ln w="6350">
            <a:noFill/>
          </a:ln>
          <a:effectLst>
            <a:outerShdw blurRad="508000" dist="254000" dir="5400000" algn="t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r"/>
            <a:endParaRPr lang="en-US" sz="1800"/>
          </a:p>
        </p:txBody>
      </p:sp>
      <p:pic>
        <p:nvPicPr>
          <p:cNvPr id="12" name="Graphic 11" descr="Open quotation mark">
            <a:extLst>
              <a:ext uri="{FF2B5EF4-FFF2-40B4-BE49-F238E27FC236}">
                <a16:creationId xmlns:a16="http://schemas.microsoft.com/office/drawing/2014/main" id="{9DB53F02-1F69-4458-B3C6-0A25F0695E1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978659" y="113250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223191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ideo">
    <p:bg>
      <p:bgPr>
        <a:solidFill>
          <a:srgbClr val="023B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24E89130-46DD-4D27-B764-E369668674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1926" y="1015634"/>
            <a:ext cx="2779755" cy="2743566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Media Placeholder 2">
            <a:extLst>
              <a:ext uri="{FF2B5EF4-FFF2-40B4-BE49-F238E27FC236}">
                <a16:creationId xmlns:a16="http://schemas.microsoft.com/office/drawing/2014/main" id="{CFA13D58-9B92-4269-BFB0-4891231F7213}"/>
              </a:ext>
            </a:extLst>
          </p:cNvPr>
          <p:cNvSpPr>
            <a:spLocks noGrp="1"/>
          </p:cNvSpPr>
          <p:nvPr>
            <p:ph type="media" sz="quarter" idx="16" hasCustomPrompt="1"/>
          </p:nvPr>
        </p:nvSpPr>
        <p:spPr>
          <a:xfrm>
            <a:off x="3698241" y="601902"/>
            <a:ext cx="7909617" cy="5654196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en-US"/>
              <a:t>Click icon to insert video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08FA19-28B5-4BB6-9153-2F0A0ECE8548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0969892B-6FB2-445D-B6A4-8332FBFF14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75741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3852" y="582032"/>
            <a:ext cx="10177669" cy="12498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1003853" y="2149929"/>
            <a:ext cx="10177671" cy="3815443"/>
          </a:xfrm>
        </p:spPr>
        <p:txBody>
          <a:bodyPr/>
          <a:lstStyle>
            <a:lvl1pPr marL="228594" marR="0" indent="-228594" algn="l" defTabSz="914377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3DCCD5"/>
              </a:buClr>
              <a:buSzTx/>
              <a:buFont typeface="Arial" panose="020B0604020202020204" pitchFamily="34" charset="0"/>
              <a:buChar char="•"/>
              <a:tabLst/>
              <a:defRPr/>
            </a:lvl1pPr>
            <a:lvl2pPr marL="685783" marR="0" indent="-228594" algn="l" defTabSz="914377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3DCCD5"/>
              </a:buClr>
              <a:buSzTx/>
              <a:buFont typeface="Calibri" panose="020F0502020204030204" pitchFamily="34" charset="0"/>
              <a:buChar char="›"/>
              <a:tabLst/>
              <a:defRPr/>
            </a:lvl2pPr>
            <a:lvl3pPr marL="1142971" marR="0" indent="-228594" algn="l" defTabSz="914377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3DCCD5"/>
              </a:buClr>
              <a:buSzTx/>
              <a:buFont typeface="Calibri" panose="020F0502020204030204" pitchFamily="34" charset="0"/>
              <a:buChar char="–"/>
              <a:tabLst/>
              <a:defRPr/>
            </a:lvl3pPr>
            <a:lvl4pPr marL="1600160" marR="0" indent="-228594" algn="l" defTabSz="914377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3DCCD5"/>
              </a:buClr>
              <a:buSzTx/>
              <a:buFont typeface="Calibri" panose="020F0502020204030204" pitchFamily="34" charset="0"/>
              <a:buChar char="–"/>
              <a:tabLst/>
              <a:defRPr/>
            </a:lvl4pPr>
            <a:lvl5pPr marL="2057349" marR="0" indent="-228594" algn="l" defTabSz="914377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3DCCD5"/>
              </a:buClr>
              <a:buSzTx/>
              <a:buFont typeface="Calibri" panose="020F0502020204030204" pitchFamily="34" charset="0"/>
              <a:buChar char="–"/>
              <a:tabLst/>
              <a:defRPr/>
            </a:lvl5pPr>
          </a:lstStyle>
          <a:p>
            <a:pPr marL="228594" marR="0" lvl="0" indent="-228594" algn="l" defTabSz="914377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3DCCD5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23B4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Edit Master text styles</a:t>
            </a:r>
          </a:p>
          <a:p>
            <a:pPr marL="685783" marR="0" lvl="1" indent="-228594" algn="l" defTabSz="914377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3DCCD5"/>
              </a:buClr>
              <a:buSzTx/>
              <a:buFont typeface="Calibri" panose="020F0502020204030204" pitchFamily="34" charset="0"/>
              <a:buChar char="›"/>
              <a:tabLst/>
              <a:defRPr/>
            </a:pP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srgbClr val="023B4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Second level</a:t>
            </a:r>
          </a:p>
          <a:p>
            <a:pPr marL="1142971" marR="0" lvl="2" indent="-228594" algn="l" defTabSz="914377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3DCCD5"/>
              </a:buClr>
              <a:buSzTx/>
              <a:buFont typeface="Calibri" panose="020F0502020204030204" pitchFamily="34" charset="0"/>
              <a:buChar char="–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23B4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Third level</a:t>
            </a:r>
          </a:p>
          <a:p>
            <a:pPr marL="1600160" marR="0" lvl="3" indent="-228594" algn="l" defTabSz="914377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3DCCD5"/>
              </a:buClr>
              <a:buSzTx/>
              <a:buFont typeface="Calibri" panose="020F0502020204030204" pitchFamily="34" charset="0"/>
              <a:buChar char="–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23B4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Fourth level</a:t>
            </a:r>
          </a:p>
          <a:p>
            <a:pPr marL="2057349" marR="0" lvl="4" indent="-228594" algn="l" defTabSz="914377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3DCCD5"/>
              </a:buClr>
              <a:buSzTx/>
              <a:buFont typeface="Calibri" panose="020F0502020204030204" pitchFamily="34" charset="0"/>
              <a:buChar char="–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23B4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Fifth level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6467B6-195B-48D0-A073-7B05C134353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A1070B-E53E-4F23-90CF-57ED1B7E60C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69581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3852" y="587476"/>
            <a:ext cx="10177669" cy="12498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1003853" y="2160688"/>
            <a:ext cx="5015948" cy="3777468"/>
          </a:xfrm>
        </p:spPr>
        <p:txBody>
          <a:bodyPr/>
          <a:lstStyle>
            <a:lvl1pPr marL="228594" marR="0" indent="-228594" algn="l" defTabSz="914377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3DCCD5"/>
              </a:buClr>
              <a:buSzTx/>
              <a:buFont typeface="Arial" panose="020B0604020202020204" pitchFamily="34" charset="0"/>
              <a:buChar char="•"/>
              <a:tabLst/>
              <a:defRPr/>
            </a:lvl1pPr>
            <a:lvl2pPr marL="685783" marR="0" indent="-228594" algn="l" defTabSz="914377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3DCCD5"/>
              </a:buClr>
              <a:buSzTx/>
              <a:buFont typeface="Calibri" panose="020F0502020204030204" pitchFamily="34" charset="0"/>
              <a:buChar char="›"/>
              <a:tabLst/>
              <a:defRPr/>
            </a:lvl2pPr>
            <a:lvl3pPr marL="1142971" marR="0" indent="-228594" algn="l" defTabSz="914377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3DCCD5"/>
              </a:buClr>
              <a:buSzTx/>
              <a:buFont typeface="Calibri" panose="020F0502020204030204" pitchFamily="34" charset="0"/>
              <a:buChar char="–"/>
              <a:tabLst/>
              <a:defRPr/>
            </a:lvl3pPr>
            <a:lvl4pPr marL="1600160" marR="0" indent="-228594" algn="l" defTabSz="914377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3DCCD5"/>
              </a:buClr>
              <a:buSzTx/>
              <a:buFont typeface="Calibri" panose="020F0502020204030204" pitchFamily="34" charset="0"/>
              <a:buChar char="–"/>
              <a:tabLst/>
              <a:defRPr/>
            </a:lvl4pPr>
            <a:lvl5pPr marL="2057349" marR="0" indent="-228594" algn="l" defTabSz="914377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3DCCD5"/>
              </a:buClr>
              <a:buSzTx/>
              <a:buFont typeface="Calibri" panose="020F0502020204030204" pitchFamily="34" charset="0"/>
              <a:buChar char="–"/>
              <a:tabLst/>
              <a:defRPr/>
            </a:lvl5pPr>
          </a:lstStyle>
          <a:p>
            <a:pPr marL="228594" marR="0" lvl="0" indent="-228594" algn="l" defTabSz="914377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3DCCD5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23B4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Edit Master text styles</a:t>
            </a:r>
          </a:p>
          <a:p>
            <a:pPr marL="685783" marR="0" lvl="1" indent="-228594" algn="l" defTabSz="914377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3DCCD5"/>
              </a:buClr>
              <a:buSzTx/>
              <a:buFont typeface="Calibri" panose="020F0502020204030204" pitchFamily="34" charset="0"/>
              <a:buChar char="›"/>
              <a:tabLst/>
              <a:defRPr/>
            </a:pP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srgbClr val="023B4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Second level</a:t>
            </a:r>
          </a:p>
          <a:p>
            <a:pPr marL="1142971" marR="0" lvl="2" indent="-228594" algn="l" defTabSz="914377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3DCCD5"/>
              </a:buClr>
              <a:buSzTx/>
              <a:buFont typeface="Calibri" panose="020F0502020204030204" pitchFamily="34" charset="0"/>
              <a:buChar char="–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23B4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Third level</a:t>
            </a:r>
          </a:p>
          <a:p>
            <a:pPr marL="1600160" marR="0" lvl="3" indent="-228594" algn="l" defTabSz="914377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3DCCD5"/>
              </a:buClr>
              <a:buSzTx/>
              <a:buFont typeface="Calibri" panose="020F0502020204030204" pitchFamily="34" charset="0"/>
              <a:buChar char="–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23B4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Fourth level</a:t>
            </a:r>
          </a:p>
          <a:p>
            <a:pPr marL="2057349" marR="0" lvl="4" indent="-228594" algn="l" defTabSz="914377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3DCCD5"/>
              </a:buClr>
              <a:buSzTx/>
              <a:buFont typeface="Calibri" panose="020F0502020204030204" pitchFamily="34" charset="0"/>
              <a:buChar char="–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23B4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172201" y="2160689"/>
            <a:ext cx="5009321" cy="3777469"/>
          </a:xfrm>
        </p:spPr>
        <p:txBody>
          <a:bodyPr/>
          <a:lstStyle>
            <a:lvl1pPr marL="228594" marR="0" indent="-228594" algn="l" defTabSz="914377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3DCCD5"/>
              </a:buClr>
              <a:buSzTx/>
              <a:buFont typeface="Arial" panose="020B0604020202020204" pitchFamily="34" charset="0"/>
              <a:buChar char="•"/>
              <a:tabLst/>
              <a:defRPr/>
            </a:lvl1pPr>
            <a:lvl2pPr marL="685783" marR="0" indent="-228594" algn="l" defTabSz="914377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3DCCD5"/>
              </a:buClr>
              <a:buSzTx/>
              <a:buFont typeface="Calibri" panose="020F0502020204030204" pitchFamily="34" charset="0"/>
              <a:buChar char="›"/>
              <a:tabLst/>
              <a:defRPr/>
            </a:lvl2pPr>
            <a:lvl3pPr marL="1142971" marR="0" indent="-228594" algn="l" defTabSz="914377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3DCCD5"/>
              </a:buClr>
              <a:buSzTx/>
              <a:buFont typeface="Calibri" panose="020F0502020204030204" pitchFamily="34" charset="0"/>
              <a:buChar char="–"/>
              <a:tabLst/>
              <a:defRPr/>
            </a:lvl3pPr>
            <a:lvl4pPr marL="1600160" marR="0" indent="-228594" algn="l" defTabSz="914377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3DCCD5"/>
              </a:buClr>
              <a:buSzTx/>
              <a:buFont typeface="Calibri" panose="020F0502020204030204" pitchFamily="34" charset="0"/>
              <a:buChar char="–"/>
              <a:tabLst/>
              <a:defRPr/>
            </a:lvl4pPr>
            <a:lvl5pPr marL="2057349" marR="0" indent="-228594" algn="l" defTabSz="914377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3DCCD5"/>
              </a:buClr>
              <a:buSzTx/>
              <a:buFont typeface="Calibri" panose="020F0502020204030204" pitchFamily="34" charset="0"/>
              <a:buChar char="–"/>
              <a:tabLst/>
              <a:defRPr/>
            </a:lvl5pPr>
          </a:lstStyle>
          <a:p>
            <a:pPr marL="228594" marR="0" lvl="0" indent="-228594" algn="l" defTabSz="914377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3DCCD5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23B4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Edit Master text styles</a:t>
            </a:r>
          </a:p>
          <a:p>
            <a:pPr marL="685783" marR="0" lvl="1" indent="-228594" algn="l" defTabSz="914377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3DCCD5"/>
              </a:buClr>
              <a:buSzTx/>
              <a:buFont typeface="Calibri" panose="020F0502020204030204" pitchFamily="34" charset="0"/>
              <a:buChar char="›"/>
              <a:tabLst/>
              <a:defRPr/>
            </a:pP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srgbClr val="023B4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Second level</a:t>
            </a:r>
          </a:p>
          <a:p>
            <a:pPr marL="1142971" marR="0" lvl="2" indent="-228594" algn="l" defTabSz="914377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3DCCD5"/>
              </a:buClr>
              <a:buSzTx/>
              <a:buFont typeface="Calibri" panose="020F0502020204030204" pitchFamily="34" charset="0"/>
              <a:buChar char="–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23B4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Third level</a:t>
            </a:r>
          </a:p>
          <a:p>
            <a:pPr marL="1600160" marR="0" lvl="3" indent="-228594" algn="l" defTabSz="914377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3DCCD5"/>
              </a:buClr>
              <a:buSzTx/>
              <a:buFont typeface="Calibri" panose="020F0502020204030204" pitchFamily="34" charset="0"/>
              <a:buChar char="–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23B4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Fourth level</a:t>
            </a:r>
          </a:p>
          <a:p>
            <a:pPr marL="2057349" marR="0" lvl="4" indent="-228594" algn="l" defTabSz="914377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3DCCD5"/>
              </a:buClr>
              <a:buSzTx/>
              <a:buFont typeface="Calibri" panose="020F0502020204030204" pitchFamily="34" charset="0"/>
              <a:buChar char="–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23B4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Fifth level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45C435B-54B9-4E03-9014-2C40E8B662D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A1070B-E53E-4F23-90CF-57ED1B7E60C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192236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0479" y="2137552"/>
            <a:ext cx="4987096" cy="7439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2137552"/>
            <a:ext cx="5015948" cy="7439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1F3381D4-B015-4A74-9E6E-CDE64AC853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3852" y="603448"/>
            <a:ext cx="10177669" cy="124984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67F1FA5C-8269-4DAF-9850-D364D731001C}"/>
              </a:ext>
            </a:extLst>
          </p:cNvPr>
          <p:cNvSpPr>
            <a:spLocks noGrp="1"/>
          </p:cNvSpPr>
          <p:nvPr>
            <p:ph sz="half" idx="10" hasCustomPrompt="1"/>
          </p:nvPr>
        </p:nvSpPr>
        <p:spPr>
          <a:xfrm>
            <a:off x="1003853" y="3085747"/>
            <a:ext cx="5015948" cy="2863297"/>
          </a:xfrm>
        </p:spPr>
        <p:txBody>
          <a:bodyPr/>
          <a:lstStyle>
            <a:lvl1pPr marL="228594" marR="0" indent="-228594" algn="l" defTabSz="914377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3DCCD5"/>
              </a:buClr>
              <a:buSzTx/>
              <a:buFont typeface="Arial" panose="020B0604020202020204" pitchFamily="34" charset="0"/>
              <a:buChar char="•"/>
              <a:tabLst/>
              <a:defRPr/>
            </a:lvl1pPr>
            <a:lvl2pPr marL="685783" marR="0" indent="-228594" algn="l" defTabSz="914377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3DCCD5"/>
              </a:buClr>
              <a:buSzTx/>
              <a:buFont typeface="Calibri" panose="020F0502020204030204" pitchFamily="34" charset="0"/>
              <a:buChar char="›"/>
              <a:tabLst/>
              <a:defRPr/>
            </a:lvl2pPr>
            <a:lvl3pPr marL="1142971" marR="0" indent="-228594" algn="l" defTabSz="914377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3DCCD5"/>
              </a:buClr>
              <a:buSzTx/>
              <a:buFont typeface="Calibri" panose="020F0502020204030204" pitchFamily="34" charset="0"/>
              <a:buChar char="–"/>
              <a:tabLst/>
              <a:defRPr/>
            </a:lvl3pPr>
            <a:lvl4pPr marL="1600160" marR="0" indent="-228594" algn="l" defTabSz="914377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3DCCD5"/>
              </a:buClr>
              <a:buSzTx/>
              <a:buFont typeface="Calibri" panose="020F0502020204030204" pitchFamily="34" charset="0"/>
              <a:buChar char="–"/>
              <a:tabLst/>
              <a:defRPr/>
            </a:lvl4pPr>
            <a:lvl5pPr marL="2057349" marR="0" indent="-228594" algn="l" defTabSz="914377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3DCCD5"/>
              </a:buClr>
              <a:buSzTx/>
              <a:buFont typeface="Calibri" panose="020F0502020204030204" pitchFamily="34" charset="0"/>
              <a:buChar char="–"/>
              <a:tabLst/>
              <a:defRPr/>
            </a:lvl5pPr>
          </a:lstStyle>
          <a:p>
            <a:pPr marL="228594" marR="0" lvl="0" indent="-228594" algn="l" defTabSz="914377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3DCCD5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23B4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Edit Master text styles</a:t>
            </a:r>
          </a:p>
          <a:p>
            <a:pPr marL="685783" marR="0" lvl="1" indent="-228594" algn="l" defTabSz="914377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3DCCD5"/>
              </a:buClr>
              <a:buSzTx/>
              <a:buFont typeface="Calibri" panose="020F0502020204030204" pitchFamily="34" charset="0"/>
              <a:buChar char="›"/>
              <a:tabLst/>
              <a:defRPr/>
            </a:pP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srgbClr val="023B4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Second level</a:t>
            </a:r>
          </a:p>
          <a:p>
            <a:pPr marL="1142971" marR="0" lvl="2" indent="-228594" algn="l" defTabSz="914377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3DCCD5"/>
              </a:buClr>
              <a:buSzTx/>
              <a:buFont typeface="Calibri" panose="020F0502020204030204" pitchFamily="34" charset="0"/>
              <a:buChar char="–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23B4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Third level</a:t>
            </a:r>
          </a:p>
          <a:p>
            <a:pPr marL="1600160" marR="0" lvl="3" indent="-228594" algn="l" defTabSz="914377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3DCCD5"/>
              </a:buClr>
              <a:buSzTx/>
              <a:buFont typeface="Calibri" panose="020F0502020204030204" pitchFamily="34" charset="0"/>
              <a:buChar char="–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23B4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Fourth level</a:t>
            </a:r>
          </a:p>
          <a:p>
            <a:pPr marL="2057349" marR="0" lvl="4" indent="-228594" algn="l" defTabSz="914377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3DCCD5"/>
              </a:buClr>
              <a:buSzTx/>
              <a:buFont typeface="Calibri" panose="020F0502020204030204" pitchFamily="34" charset="0"/>
              <a:buChar char="–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23B4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Fifth level</a:t>
            </a:r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44BE900A-4EBA-4C11-9300-DAD637DDD4E2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172201" y="3085745"/>
            <a:ext cx="5009321" cy="2863298"/>
          </a:xfrm>
        </p:spPr>
        <p:txBody>
          <a:bodyPr/>
          <a:lstStyle>
            <a:lvl1pPr marL="228594" marR="0" indent="-228594" algn="l" defTabSz="914377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3DCCD5"/>
              </a:buClr>
              <a:buSzTx/>
              <a:buFont typeface="Arial" panose="020B0604020202020204" pitchFamily="34" charset="0"/>
              <a:buChar char="•"/>
              <a:tabLst/>
              <a:defRPr/>
            </a:lvl1pPr>
            <a:lvl2pPr marL="685783" marR="0" indent="-228594" algn="l" defTabSz="914377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3DCCD5"/>
              </a:buClr>
              <a:buSzTx/>
              <a:buFont typeface="Calibri" panose="020F0502020204030204" pitchFamily="34" charset="0"/>
              <a:buChar char="›"/>
              <a:tabLst/>
              <a:defRPr/>
            </a:lvl2pPr>
            <a:lvl3pPr marL="1142971" marR="0" indent="-228594" algn="l" defTabSz="914377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3DCCD5"/>
              </a:buClr>
              <a:buSzTx/>
              <a:buFont typeface="Calibri" panose="020F0502020204030204" pitchFamily="34" charset="0"/>
              <a:buChar char="–"/>
              <a:tabLst/>
              <a:defRPr/>
            </a:lvl3pPr>
            <a:lvl4pPr marL="1600160" marR="0" indent="-228594" algn="l" defTabSz="914377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3DCCD5"/>
              </a:buClr>
              <a:buSzTx/>
              <a:buFont typeface="Calibri" panose="020F0502020204030204" pitchFamily="34" charset="0"/>
              <a:buChar char="–"/>
              <a:tabLst/>
              <a:defRPr/>
            </a:lvl4pPr>
            <a:lvl5pPr marL="2057349" marR="0" indent="-228594" algn="l" defTabSz="914377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3DCCD5"/>
              </a:buClr>
              <a:buSzTx/>
              <a:buFont typeface="Calibri" panose="020F0502020204030204" pitchFamily="34" charset="0"/>
              <a:buChar char="–"/>
              <a:tabLst/>
              <a:defRPr/>
            </a:lvl5pPr>
          </a:lstStyle>
          <a:p>
            <a:pPr marL="228594" marR="0" lvl="0" indent="-228594" algn="l" defTabSz="914377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3DCCD5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23B4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Edit Master text styles</a:t>
            </a:r>
          </a:p>
          <a:p>
            <a:pPr marL="685783" marR="0" lvl="1" indent="-228594" algn="l" defTabSz="914377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3DCCD5"/>
              </a:buClr>
              <a:buSzTx/>
              <a:buFont typeface="Calibri" panose="020F0502020204030204" pitchFamily="34" charset="0"/>
              <a:buChar char="›"/>
              <a:tabLst/>
              <a:defRPr/>
            </a:pP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srgbClr val="023B4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Second level</a:t>
            </a:r>
          </a:p>
          <a:p>
            <a:pPr marL="1142971" marR="0" lvl="2" indent="-228594" algn="l" defTabSz="914377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3DCCD5"/>
              </a:buClr>
              <a:buSzTx/>
              <a:buFont typeface="Calibri" panose="020F0502020204030204" pitchFamily="34" charset="0"/>
              <a:buChar char="–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23B4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Third level</a:t>
            </a:r>
          </a:p>
          <a:p>
            <a:pPr marL="1600160" marR="0" lvl="3" indent="-228594" algn="l" defTabSz="914377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3DCCD5"/>
              </a:buClr>
              <a:buSzTx/>
              <a:buFont typeface="Calibri" panose="020F0502020204030204" pitchFamily="34" charset="0"/>
              <a:buChar char="–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23B4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Fourth level</a:t>
            </a:r>
          </a:p>
          <a:p>
            <a:pPr marL="2057349" marR="0" lvl="4" indent="-228594" algn="l" defTabSz="914377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3DCCD5"/>
              </a:buClr>
              <a:buSzTx/>
              <a:buFont typeface="Calibri" panose="020F0502020204030204" pitchFamily="34" charset="0"/>
              <a:buChar char="–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23B4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Fifth level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7FC7834-2453-465B-8BE9-CA490CC2E78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9A1070B-E53E-4F23-90CF-57ED1B7E60C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16253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5916" y="600981"/>
            <a:ext cx="3776109" cy="122946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183188" y="600984"/>
            <a:ext cx="6012896" cy="5311699"/>
          </a:xfrm>
        </p:spPr>
        <p:txBody>
          <a:bodyPr>
            <a:normAutofit/>
          </a:bodyPr>
          <a:lstStyle>
            <a:lvl1pPr marL="228594" marR="0" indent="-228594" algn="l" defTabSz="914377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3DCCD5"/>
              </a:buClr>
              <a:buSzTx/>
              <a:buFont typeface="Arial" panose="020B0604020202020204" pitchFamily="34" charset="0"/>
              <a:buChar char="•"/>
              <a:tabLst/>
              <a:defRPr sz="2400"/>
            </a:lvl1pPr>
            <a:lvl2pPr marL="685783" marR="0" indent="-228594" algn="l" defTabSz="914377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3DCCD5"/>
              </a:buClr>
              <a:buSzTx/>
              <a:buFont typeface="Calibri" panose="020F0502020204030204" pitchFamily="34" charset="0"/>
              <a:buChar char="›"/>
              <a:tabLst/>
              <a:defRPr sz="2000"/>
            </a:lvl2pPr>
            <a:lvl3pPr marL="1142971" marR="0" indent="-228594" algn="l" defTabSz="914377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3DCCD5"/>
              </a:buClr>
              <a:buSzTx/>
              <a:buFont typeface="Calibri" panose="020F0502020204030204" pitchFamily="34" charset="0"/>
              <a:buChar char="–"/>
              <a:tabLst/>
              <a:defRPr sz="1800"/>
            </a:lvl3pPr>
            <a:lvl4pPr marL="1600160" marR="0" indent="-228594" algn="l" defTabSz="914377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3DCCD5"/>
              </a:buClr>
              <a:buSzTx/>
              <a:buFont typeface="Calibri" panose="020F0502020204030204" pitchFamily="34" charset="0"/>
              <a:buChar char="–"/>
              <a:tabLst/>
              <a:defRPr sz="1600"/>
            </a:lvl4pPr>
            <a:lvl5pPr marL="2057349" marR="0" indent="-228594" algn="l" defTabSz="914377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3DCCD5"/>
              </a:buClr>
              <a:buSzTx/>
              <a:buFont typeface="Calibri" panose="020F0502020204030204" pitchFamily="34" charset="0"/>
              <a:buChar char="–"/>
              <a:tabLst/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marL="228594" marR="0" lvl="0" indent="-228594" algn="l" defTabSz="914377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3DCCD5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23B4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Edit Master text styles</a:t>
            </a:r>
          </a:p>
          <a:p>
            <a:pPr marL="685783" marR="0" lvl="1" indent="-228594" algn="l" defTabSz="914377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3DCCD5"/>
              </a:buClr>
              <a:buSzTx/>
              <a:buFont typeface="Calibri" panose="020F0502020204030204" pitchFamily="34" charset="0"/>
              <a:buChar char="›"/>
              <a:tabLst/>
              <a:defRPr/>
            </a:pP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srgbClr val="023B4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Second level</a:t>
            </a:r>
          </a:p>
          <a:p>
            <a:pPr marL="1142971" marR="0" lvl="2" indent="-228594" algn="l" defTabSz="914377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3DCCD5"/>
              </a:buClr>
              <a:buSzTx/>
              <a:buFont typeface="Calibri" panose="020F0502020204030204" pitchFamily="34" charset="0"/>
              <a:buChar char="–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23B4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Third level</a:t>
            </a:r>
          </a:p>
          <a:p>
            <a:pPr marL="1600160" marR="0" lvl="3" indent="-228594" algn="l" defTabSz="914377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3DCCD5"/>
              </a:buClr>
              <a:buSzTx/>
              <a:buFont typeface="Calibri" panose="020F0502020204030204" pitchFamily="34" charset="0"/>
              <a:buChar char="–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23B4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Fourth level</a:t>
            </a:r>
          </a:p>
          <a:p>
            <a:pPr marL="2057349" marR="0" lvl="4" indent="-228594" algn="l" defTabSz="914377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3DCCD5"/>
              </a:buClr>
              <a:buSzTx/>
              <a:buFont typeface="Calibri" panose="020F0502020204030204" pitchFamily="34" charset="0"/>
              <a:buChar char="–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23B4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95916" y="2149421"/>
            <a:ext cx="3776109" cy="3763260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B8ED91B-33A7-44D8-BE78-D2E3DFBC89B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A1070B-E53E-4F23-90CF-57ED1B7E60C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557021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3852" y="603804"/>
            <a:ext cx="10177669" cy="12498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6EB5CE2-198E-47F3-9024-FAE6E5190E4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A1070B-E53E-4F23-90CF-57ED1B7E60C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060999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16AB654-5F1A-450A-B21D-BC068F9BCC5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A1070B-E53E-4F23-90CF-57ED1B7E60C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579607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D92AA1C-559F-444F-8E99-A000C0EC9F69}"/>
              </a:ext>
            </a:extLst>
          </p:cNvPr>
          <p:cNvSpPr/>
          <p:nvPr userDrawn="1"/>
        </p:nvSpPr>
        <p:spPr>
          <a:xfrm>
            <a:off x="5431810" y="0"/>
            <a:ext cx="6760191" cy="6858000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38100" dist="12700" dir="5400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>
            <a:noAutofit/>
          </a:bodyPr>
          <a:lstStyle/>
          <a:p>
            <a:pPr algn="ctr">
              <a:spcBef>
                <a:spcPts val="1000"/>
              </a:spcBef>
            </a:pPr>
            <a:endParaRPr lang="en-US" sz="1400" b="1">
              <a:solidFill>
                <a:schemeClr val="tx1"/>
              </a:solidFill>
            </a:endParaRP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A3B70C91-087B-45E6-B9A3-3A6504BBD99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832514" y="1501255"/>
            <a:ext cx="5063319" cy="4510585"/>
          </a:xfr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</p:spPr>
        <p:txBody>
          <a:bodyPr anchor="ctr">
            <a:normAutofit/>
          </a:bodyPr>
          <a:lstStyle>
            <a:lvl1pPr marL="0" marR="0" indent="0" algn="ctr" defTabSz="914296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/>
            </a:lvl1pPr>
          </a:lstStyle>
          <a:p>
            <a:pPr marL="0" marR="0" lvl="0" indent="0" algn="ctr" defTabSz="914296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*REQUIRED* Click icon to </a:t>
            </a:r>
            <a:br>
              <a:rPr lang="en-US"/>
            </a:br>
            <a:r>
              <a:rPr lang="en-US"/>
              <a:t>insert photo (this text will not appear </a:t>
            </a:r>
            <a:br>
              <a:rPr lang="en-US"/>
            </a:br>
            <a:r>
              <a:rPr lang="en-US"/>
              <a:t>in presentation mode)</a:t>
            </a:r>
          </a:p>
        </p:txBody>
      </p:sp>
    </p:spTree>
    <p:extLst>
      <p:ext uri="{BB962C8B-B14F-4D97-AF65-F5344CB8AC3E}">
        <p14:creationId xmlns:p14="http://schemas.microsoft.com/office/powerpoint/2010/main" val="39509934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5916" y="600981"/>
            <a:ext cx="3776109" cy="122946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183188" y="600984"/>
            <a:ext cx="6012896" cy="5311699"/>
          </a:xfrm>
        </p:spPr>
        <p:txBody>
          <a:bodyPr>
            <a:normAutofit/>
          </a:bodyPr>
          <a:lstStyle>
            <a:lvl1pPr marL="228594" marR="0" indent="-228594" algn="l" defTabSz="914377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3DCCD5"/>
              </a:buClr>
              <a:buSzTx/>
              <a:buFont typeface="Arial" panose="020B0604020202020204" pitchFamily="34" charset="0"/>
              <a:buChar char="•"/>
              <a:tabLst/>
              <a:defRPr sz="2400"/>
            </a:lvl1pPr>
            <a:lvl2pPr marL="685783" marR="0" indent="-228594" algn="l" defTabSz="914377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3DCCD5"/>
              </a:buClr>
              <a:buSzTx/>
              <a:buFont typeface="Calibri" panose="020F0502020204030204" pitchFamily="34" charset="0"/>
              <a:buChar char="›"/>
              <a:tabLst/>
              <a:defRPr sz="2000"/>
            </a:lvl2pPr>
            <a:lvl3pPr marL="1142971" marR="0" indent="-228594" algn="l" defTabSz="914377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3DCCD5"/>
              </a:buClr>
              <a:buSzTx/>
              <a:buFont typeface="Calibri" panose="020F0502020204030204" pitchFamily="34" charset="0"/>
              <a:buChar char="–"/>
              <a:tabLst/>
              <a:defRPr sz="1800"/>
            </a:lvl3pPr>
            <a:lvl4pPr marL="1600160" marR="0" indent="-228594" algn="l" defTabSz="914377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3DCCD5"/>
              </a:buClr>
              <a:buSzTx/>
              <a:buFont typeface="Calibri" panose="020F0502020204030204" pitchFamily="34" charset="0"/>
              <a:buChar char="–"/>
              <a:tabLst/>
              <a:defRPr sz="1600"/>
            </a:lvl4pPr>
            <a:lvl5pPr marL="2057349" marR="0" indent="-228594" algn="l" defTabSz="914377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3DCCD5"/>
              </a:buClr>
              <a:buSzTx/>
              <a:buFont typeface="Calibri" panose="020F0502020204030204" pitchFamily="34" charset="0"/>
              <a:buChar char="–"/>
              <a:tabLst/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marL="228594" marR="0" lvl="0" indent="-228594" algn="l" defTabSz="914377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3DCCD5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23B4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Edit Master text styles</a:t>
            </a:r>
          </a:p>
          <a:p>
            <a:pPr marL="685783" marR="0" lvl="1" indent="-228594" algn="l" defTabSz="914377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3DCCD5"/>
              </a:buClr>
              <a:buSzTx/>
              <a:buFont typeface="Calibri" panose="020F0502020204030204" pitchFamily="34" charset="0"/>
              <a:buChar char="›"/>
              <a:tabLst/>
              <a:defRPr/>
            </a:pP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srgbClr val="023B4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Second level</a:t>
            </a:r>
          </a:p>
          <a:p>
            <a:pPr marL="1142971" marR="0" lvl="2" indent="-228594" algn="l" defTabSz="914377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3DCCD5"/>
              </a:buClr>
              <a:buSzTx/>
              <a:buFont typeface="Calibri" panose="020F0502020204030204" pitchFamily="34" charset="0"/>
              <a:buChar char="–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23B4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Third level</a:t>
            </a:r>
          </a:p>
          <a:p>
            <a:pPr marL="1600160" marR="0" lvl="3" indent="-228594" algn="l" defTabSz="914377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3DCCD5"/>
              </a:buClr>
              <a:buSzTx/>
              <a:buFont typeface="Calibri" panose="020F0502020204030204" pitchFamily="34" charset="0"/>
              <a:buChar char="–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23B4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Fourth level</a:t>
            </a:r>
          </a:p>
          <a:p>
            <a:pPr marL="2057349" marR="0" lvl="4" indent="-228594" algn="l" defTabSz="914377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3DCCD5"/>
              </a:buClr>
              <a:buSzTx/>
              <a:buFont typeface="Calibri" panose="020F0502020204030204" pitchFamily="34" charset="0"/>
              <a:buChar char="–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23B4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95916" y="2149421"/>
            <a:ext cx="3776109" cy="3763260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B8ED91B-33A7-44D8-BE78-D2E3DFBC89B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A1070B-E53E-4F23-90CF-57ED1B7E60C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505180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Al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A38BD08B-D887-424D-8D86-06B4E6E0650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3845859" y="0"/>
            <a:ext cx="8346141" cy="6858000"/>
          </a:xfr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</p:spPr>
        <p:txBody>
          <a:bodyPr anchor="ctr">
            <a:normAutofit/>
          </a:bodyPr>
          <a:lstStyle>
            <a:lvl1pPr marL="0" indent="0" algn="r">
              <a:buNone/>
              <a:defRPr sz="2000"/>
            </a:lvl1pPr>
          </a:lstStyle>
          <a:p>
            <a:r>
              <a:rPr lang="en-US"/>
              <a:t>*REQUIRED* Click icon to insert photo </a:t>
            </a:r>
            <a:br>
              <a:rPr lang="en-US"/>
            </a:br>
            <a:r>
              <a:rPr lang="en-US"/>
              <a:t>(this text will not appear in presentation mode)</a:t>
            </a:r>
          </a:p>
        </p:txBody>
      </p:sp>
      <p:pic>
        <p:nvPicPr>
          <p:cNvPr id="5" name="Picture 4" descr="A picture containing object, clock, sitting, computer&#10;&#10;Description automatically generated">
            <a:extLst>
              <a:ext uri="{FF2B5EF4-FFF2-40B4-BE49-F238E27FC236}">
                <a16:creationId xmlns:a16="http://schemas.microsoft.com/office/drawing/2014/main" id="{E0FE51C2-0CD6-46BC-87B6-765E1629E24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2514" y="593538"/>
            <a:ext cx="2172823" cy="352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69671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- Dark Blu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4523D8C-2E8B-40DA-9F4A-85F642D64DF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0969892B-6FB2-445D-B6A4-8332FBFF141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reeform 27">
            <a:extLst>
              <a:ext uri="{FF2B5EF4-FFF2-40B4-BE49-F238E27FC236}">
                <a16:creationId xmlns:a16="http://schemas.microsoft.com/office/drawing/2014/main" id="{84C02D66-3C2C-48DA-9457-10C7141220BA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5876459" y="5505451"/>
            <a:ext cx="439084" cy="442912"/>
          </a:xfrm>
          <a:custGeom>
            <a:avLst/>
            <a:gdLst>
              <a:gd name="T0" fmla="*/ 160 w 160"/>
              <a:gd name="T1" fmla="*/ 80 h 160"/>
              <a:gd name="T2" fmla="*/ 80 w 160"/>
              <a:gd name="T3" fmla="*/ 0 h 160"/>
              <a:gd name="T4" fmla="*/ 0 w 160"/>
              <a:gd name="T5" fmla="*/ 80 h 160"/>
              <a:gd name="T6" fmla="*/ 80 w 160"/>
              <a:gd name="T7" fmla="*/ 160 h 160"/>
              <a:gd name="T8" fmla="*/ 160 w 160"/>
              <a:gd name="T9" fmla="*/ 80 h 160"/>
              <a:gd name="T10" fmla="*/ 8 w 160"/>
              <a:gd name="T11" fmla="*/ 80 h 160"/>
              <a:gd name="T12" fmla="*/ 80 w 160"/>
              <a:gd name="T13" fmla="*/ 8 h 160"/>
              <a:gd name="T14" fmla="*/ 152 w 160"/>
              <a:gd name="T15" fmla="*/ 80 h 160"/>
              <a:gd name="T16" fmla="*/ 80 w 160"/>
              <a:gd name="T17" fmla="*/ 152 h 160"/>
              <a:gd name="T18" fmla="*/ 8 w 160"/>
              <a:gd name="T19" fmla="*/ 80 h 160"/>
              <a:gd name="T20" fmla="*/ 83 w 160"/>
              <a:gd name="T21" fmla="*/ 118 h 160"/>
              <a:gd name="T22" fmla="*/ 105 w 160"/>
              <a:gd name="T23" fmla="*/ 95 h 160"/>
              <a:gd name="T24" fmla="*/ 105 w 160"/>
              <a:gd name="T25" fmla="*/ 89 h 160"/>
              <a:gd name="T26" fmla="*/ 100 w 160"/>
              <a:gd name="T27" fmla="*/ 89 h 160"/>
              <a:gd name="T28" fmla="*/ 84 w 160"/>
              <a:gd name="T29" fmla="*/ 105 h 160"/>
              <a:gd name="T30" fmla="*/ 84 w 160"/>
              <a:gd name="T31" fmla="*/ 45 h 160"/>
              <a:gd name="T32" fmla="*/ 80 w 160"/>
              <a:gd name="T33" fmla="*/ 41 h 160"/>
              <a:gd name="T34" fmla="*/ 76 w 160"/>
              <a:gd name="T35" fmla="*/ 45 h 160"/>
              <a:gd name="T36" fmla="*/ 76 w 160"/>
              <a:gd name="T37" fmla="*/ 105 h 160"/>
              <a:gd name="T38" fmla="*/ 60 w 160"/>
              <a:gd name="T39" fmla="*/ 89 h 160"/>
              <a:gd name="T40" fmla="*/ 55 w 160"/>
              <a:gd name="T41" fmla="*/ 89 h 160"/>
              <a:gd name="T42" fmla="*/ 55 w 160"/>
              <a:gd name="T43" fmla="*/ 95 h 160"/>
              <a:gd name="T44" fmla="*/ 77 w 160"/>
              <a:gd name="T45" fmla="*/ 118 h 160"/>
              <a:gd name="T46" fmla="*/ 80 w 160"/>
              <a:gd name="T47" fmla="*/ 119 h 160"/>
              <a:gd name="T48" fmla="*/ 83 w 160"/>
              <a:gd name="T49" fmla="*/ 118 h 1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160" h="160">
                <a:moveTo>
                  <a:pt x="160" y="80"/>
                </a:moveTo>
                <a:cubicBezTo>
                  <a:pt x="160" y="36"/>
                  <a:pt x="124" y="0"/>
                  <a:pt x="80" y="0"/>
                </a:cubicBezTo>
                <a:cubicBezTo>
                  <a:pt x="36" y="0"/>
                  <a:pt x="0" y="36"/>
                  <a:pt x="0" y="80"/>
                </a:cubicBezTo>
                <a:cubicBezTo>
                  <a:pt x="0" y="124"/>
                  <a:pt x="36" y="160"/>
                  <a:pt x="80" y="160"/>
                </a:cubicBezTo>
                <a:cubicBezTo>
                  <a:pt x="124" y="160"/>
                  <a:pt x="160" y="124"/>
                  <a:pt x="160" y="80"/>
                </a:cubicBezTo>
                <a:close/>
                <a:moveTo>
                  <a:pt x="8" y="80"/>
                </a:moveTo>
                <a:cubicBezTo>
                  <a:pt x="8" y="40"/>
                  <a:pt x="40" y="8"/>
                  <a:pt x="80" y="8"/>
                </a:cubicBezTo>
                <a:cubicBezTo>
                  <a:pt x="120" y="8"/>
                  <a:pt x="152" y="40"/>
                  <a:pt x="152" y="80"/>
                </a:cubicBezTo>
                <a:cubicBezTo>
                  <a:pt x="152" y="120"/>
                  <a:pt x="120" y="152"/>
                  <a:pt x="80" y="152"/>
                </a:cubicBezTo>
                <a:cubicBezTo>
                  <a:pt x="40" y="152"/>
                  <a:pt x="8" y="120"/>
                  <a:pt x="8" y="80"/>
                </a:cubicBezTo>
                <a:close/>
                <a:moveTo>
                  <a:pt x="83" y="118"/>
                </a:moveTo>
                <a:cubicBezTo>
                  <a:pt x="105" y="95"/>
                  <a:pt x="105" y="95"/>
                  <a:pt x="105" y="95"/>
                </a:cubicBezTo>
                <a:cubicBezTo>
                  <a:pt x="107" y="94"/>
                  <a:pt x="107" y="91"/>
                  <a:pt x="105" y="89"/>
                </a:cubicBezTo>
                <a:cubicBezTo>
                  <a:pt x="104" y="88"/>
                  <a:pt x="101" y="88"/>
                  <a:pt x="100" y="89"/>
                </a:cubicBezTo>
                <a:cubicBezTo>
                  <a:pt x="84" y="105"/>
                  <a:pt x="84" y="105"/>
                  <a:pt x="84" y="105"/>
                </a:cubicBezTo>
                <a:cubicBezTo>
                  <a:pt x="84" y="45"/>
                  <a:pt x="84" y="45"/>
                  <a:pt x="84" y="45"/>
                </a:cubicBezTo>
                <a:cubicBezTo>
                  <a:pt x="84" y="43"/>
                  <a:pt x="82" y="41"/>
                  <a:pt x="80" y="41"/>
                </a:cubicBezTo>
                <a:cubicBezTo>
                  <a:pt x="78" y="41"/>
                  <a:pt x="76" y="43"/>
                  <a:pt x="76" y="45"/>
                </a:cubicBezTo>
                <a:cubicBezTo>
                  <a:pt x="76" y="105"/>
                  <a:pt x="76" y="105"/>
                  <a:pt x="76" y="105"/>
                </a:cubicBezTo>
                <a:cubicBezTo>
                  <a:pt x="60" y="89"/>
                  <a:pt x="60" y="89"/>
                  <a:pt x="60" y="89"/>
                </a:cubicBezTo>
                <a:cubicBezTo>
                  <a:pt x="59" y="88"/>
                  <a:pt x="56" y="88"/>
                  <a:pt x="55" y="89"/>
                </a:cubicBezTo>
                <a:cubicBezTo>
                  <a:pt x="53" y="91"/>
                  <a:pt x="53" y="94"/>
                  <a:pt x="55" y="95"/>
                </a:cubicBezTo>
                <a:cubicBezTo>
                  <a:pt x="77" y="118"/>
                  <a:pt x="77" y="118"/>
                  <a:pt x="77" y="118"/>
                </a:cubicBezTo>
                <a:cubicBezTo>
                  <a:pt x="78" y="118"/>
                  <a:pt x="79" y="119"/>
                  <a:pt x="80" y="119"/>
                </a:cubicBezTo>
                <a:cubicBezTo>
                  <a:pt x="81" y="119"/>
                  <a:pt x="82" y="118"/>
                  <a:pt x="83" y="11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80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3F3D003-5DED-4EF9-97EA-70394ED1AA3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-1"/>
            <a:ext cx="12192000" cy="5505451"/>
          </a:xfrm>
        </p:spPr>
        <p:txBody>
          <a:bodyPr anchor="ctr">
            <a:normAutofit/>
          </a:bodyPr>
          <a:lstStyle>
            <a:lvl1pPr algn="ctr">
              <a:defRPr sz="8800" b="1">
                <a:solidFill>
                  <a:schemeClr val="bg2"/>
                </a:solidFill>
                <a:latin typeface="+mj-lt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/>
              <a:t>Divider</a:t>
            </a:r>
          </a:p>
          <a:p>
            <a:pPr lvl="0"/>
            <a:r>
              <a:rPr lang="en-US"/>
              <a:t>Slide</a:t>
            </a:r>
          </a:p>
        </p:txBody>
      </p:sp>
    </p:spTree>
    <p:extLst>
      <p:ext uri="{BB962C8B-B14F-4D97-AF65-F5344CB8AC3E}">
        <p14:creationId xmlns:p14="http://schemas.microsoft.com/office/powerpoint/2010/main" val="410170383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- Gre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4523D8C-2E8B-40DA-9F4A-85F642D64DF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0969892B-6FB2-445D-B6A4-8332FBFF141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reeform 27">
            <a:extLst>
              <a:ext uri="{FF2B5EF4-FFF2-40B4-BE49-F238E27FC236}">
                <a16:creationId xmlns:a16="http://schemas.microsoft.com/office/drawing/2014/main" id="{84C02D66-3C2C-48DA-9457-10C7141220BA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5876459" y="5505451"/>
            <a:ext cx="439084" cy="442912"/>
          </a:xfrm>
          <a:custGeom>
            <a:avLst/>
            <a:gdLst>
              <a:gd name="T0" fmla="*/ 160 w 160"/>
              <a:gd name="T1" fmla="*/ 80 h 160"/>
              <a:gd name="T2" fmla="*/ 80 w 160"/>
              <a:gd name="T3" fmla="*/ 0 h 160"/>
              <a:gd name="T4" fmla="*/ 0 w 160"/>
              <a:gd name="T5" fmla="*/ 80 h 160"/>
              <a:gd name="T6" fmla="*/ 80 w 160"/>
              <a:gd name="T7" fmla="*/ 160 h 160"/>
              <a:gd name="T8" fmla="*/ 160 w 160"/>
              <a:gd name="T9" fmla="*/ 80 h 160"/>
              <a:gd name="T10" fmla="*/ 8 w 160"/>
              <a:gd name="T11" fmla="*/ 80 h 160"/>
              <a:gd name="T12" fmla="*/ 80 w 160"/>
              <a:gd name="T13" fmla="*/ 8 h 160"/>
              <a:gd name="T14" fmla="*/ 152 w 160"/>
              <a:gd name="T15" fmla="*/ 80 h 160"/>
              <a:gd name="T16" fmla="*/ 80 w 160"/>
              <a:gd name="T17" fmla="*/ 152 h 160"/>
              <a:gd name="T18" fmla="*/ 8 w 160"/>
              <a:gd name="T19" fmla="*/ 80 h 160"/>
              <a:gd name="T20" fmla="*/ 83 w 160"/>
              <a:gd name="T21" fmla="*/ 118 h 160"/>
              <a:gd name="T22" fmla="*/ 105 w 160"/>
              <a:gd name="T23" fmla="*/ 95 h 160"/>
              <a:gd name="T24" fmla="*/ 105 w 160"/>
              <a:gd name="T25" fmla="*/ 89 h 160"/>
              <a:gd name="T26" fmla="*/ 100 w 160"/>
              <a:gd name="T27" fmla="*/ 89 h 160"/>
              <a:gd name="T28" fmla="*/ 84 w 160"/>
              <a:gd name="T29" fmla="*/ 105 h 160"/>
              <a:gd name="T30" fmla="*/ 84 w 160"/>
              <a:gd name="T31" fmla="*/ 45 h 160"/>
              <a:gd name="T32" fmla="*/ 80 w 160"/>
              <a:gd name="T33" fmla="*/ 41 h 160"/>
              <a:gd name="T34" fmla="*/ 76 w 160"/>
              <a:gd name="T35" fmla="*/ 45 h 160"/>
              <a:gd name="T36" fmla="*/ 76 w 160"/>
              <a:gd name="T37" fmla="*/ 105 h 160"/>
              <a:gd name="T38" fmla="*/ 60 w 160"/>
              <a:gd name="T39" fmla="*/ 89 h 160"/>
              <a:gd name="T40" fmla="*/ 55 w 160"/>
              <a:gd name="T41" fmla="*/ 89 h 160"/>
              <a:gd name="T42" fmla="*/ 55 w 160"/>
              <a:gd name="T43" fmla="*/ 95 h 160"/>
              <a:gd name="T44" fmla="*/ 77 w 160"/>
              <a:gd name="T45" fmla="*/ 118 h 160"/>
              <a:gd name="T46" fmla="*/ 80 w 160"/>
              <a:gd name="T47" fmla="*/ 119 h 160"/>
              <a:gd name="T48" fmla="*/ 83 w 160"/>
              <a:gd name="T49" fmla="*/ 118 h 1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160" h="160">
                <a:moveTo>
                  <a:pt x="160" y="80"/>
                </a:moveTo>
                <a:cubicBezTo>
                  <a:pt x="160" y="36"/>
                  <a:pt x="124" y="0"/>
                  <a:pt x="80" y="0"/>
                </a:cubicBezTo>
                <a:cubicBezTo>
                  <a:pt x="36" y="0"/>
                  <a:pt x="0" y="36"/>
                  <a:pt x="0" y="80"/>
                </a:cubicBezTo>
                <a:cubicBezTo>
                  <a:pt x="0" y="124"/>
                  <a:pt x="36" y="160"/>
                  <a:pt x="80" y="160"/>
                </a:cubicBezTo>
                <a:cubicBezTo>
                  <a:pt x="124" y="160"/>
                  <a:pt x="160" y="124"/>
                  <a:pt x="160" y="80"/>
                </a:cubicBezTo>
                <a:close/>
                <a:moveTo>
                  <a:pt x="8" y="80"/>
                </a:moveTo>
                <a:cubicBezTo>
                  <a:pt x="8" y="40"/>
                  <a:pt x="40" y="8"/>
                  <a:pt x="80" y="8"/>
                </a:cubicBezTo>
                <a:cubicBezTo>
                  <a:pt x="120" y="8"/>
                  <a:pt x="152" y="40"/>
                  <a:pt x="152" y="80"/>
                </a:cubicBezTo>
                <a:cubicBezTo>
                  <a:pt x="152" y="120"/>
                  <a:pt x="120" y="152"/>
                  <a:pt x="80" y="152"/>
                </a:cubicBezTo>
                <a:cubicBezTo>
                  <a:pt x="40" y="152"/>
                  <a:pt x="8" y="120"/>
                  <a:pt x="8" y="80"/>
                </a:cubicBezTo>
                <a:close/>
                <a:moveTo>
                  <a:pt x="83" y="118"/>
                </a:moveTo>
                <a:cubicBezTo>
                  <a:pt x="105" y="95"/>
                  <a:pt x="105" y="95"/>
                  <a:pt x="105" y="95"/>
                </a:cubicBezTo>
                <a:cubicBezTo>
                  <a:pt x="107" y="94"/>
                  <a:pt x="107" y="91"/>
                  <a:pt x="105" y="89"/>
                </a:cubicBezTo>
                <a:cubicBezTo>
                  <a:pt x="104" y="88"/>
                  <a:pt x="101" y="88"/>
                  <a:pt x="100" y="89"/>
                </a:cubicBezTo>
                <a:cubicBezTo>
                  <a:pt x="84" y="105"/>
                  <a:pt x="84" y="105"/>
                  <a:pt x="84" y="105"/>
                </a:cubicBezTo>
                <a:cubicBezTo>
                  <a:pt x="84" y="45"/>
                  <a:pt x="84" y="45"/>
                  <a:pt x="84" y="45"/>
                </a:cubicBezTo>
                <a:cubicBezTo>
                  <a:pt x="84" y="43"/>
                  <a:pt x="82" y="41"/>
                  <a:pt x="80" y="41"/>
                </a:cubicBezTo>
                <a:cubicBezTo>
                  <a:pt x="78" y="41"/>
                  <a:pt x="76" y="43"/>
                  <a:pt x="76" y="45"/>
                </a:cubicBezTo>
                <a:cubicBezTo>
                  <a:pt x="76" y="105"/>
                  <a:pt x="76" y="105"/>
                  <a:pt x="76" y="105"/>
                </a:cubicBezTo>
                <a:cubicBezTo>
                  <a:pt x="60" y="89"/>
                  <a:pt x="60" y="89"/>
                  <a:pt x="60" y="89"/>
                </a:cubicBezTo>
                <a:cubicBezTo>
                  <a:pt x="59" y="88"/>
                  <a:pt x="56" y="88"/>
                  <a:pt x="55" y="89"/>
                </a:cubicBezTo>
                <a:cubicBezTo>
                  <a:pt x="53" y="91"/>
                  <a:pt x="53" y="94"/>
                  <a:pt x="55" y="95"/>
                </a:cubicBezTo>
                <a:cubicBezTo>
                  <a:pt x="77" y="118"/>
                  <a:pt x="77" y="118"/>
                  <a:pt x="77" y="118"/>
                </a:cubicBezTo>
                <a:cubicBezTo>
                  <a:pt x="78" y="118"/>
                  <a:pt x="79" y="119"/>
                  <a:pt x="80" y="119"/>
                </a:cubicBezTo>
                <a:cubicBezTo>
                  <a:pt x="81" y="119"/>
                  <a:pt x="82" y="118"/>
                  <a:pt x="83" y="11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80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3F3D003-5DED-4EF9-97EA-70394ED1AA3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-1"/>
            <a:ext cx="12192000" cy="5505451"/>
          </a:xfrm>
          <a:noFill/>
        </p:spPr>
        <p:txBody>
          <a:bodyPr anchor="ctr">
            <a:normAutofit/>
          </a:bodyPr>
          <a:lstStyle>
            <a:lvl1pPr algn="ctr">
              <a:defRPr sz="8800" b="1">
                <a:solidFill>
                  <a:schemeClr val="tx1"/>
                </a:solidFill>
                <a:latin typeface="+mj-lt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/>
              <a:t>Divider</a:t>
            </a:r>
          </a:p>
          <a:p>
            <a:pPr lvl="0"/>
            <a:r>
              <a:rPr lang="en-US"/>
              <a:t>Slide</a:t>
            </a:r>
          </a:p>
        </p:txBody>
      </p:sp>
    </p:spTree>
    <p:extLst>
      <p:ext uri="{BB962C8B-B14F-4D97-AF65-F5344CB8AC3E}">
        <p14:creationId xmlns:p14="http://schemas.microsoft.com/office/powerpoint/2010/main" val="167435492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Left - 2 Blocks Staggered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0733" y="946704"/>
            <a:ext cx="4057016" cy="1249845"/>
          </a:xfrm>
        </p:spPr>
        <p:txBody>
          <a:bodyPr anchor="t" anchorCtr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Picture Placeholder 8"/>
          <p:cNvSpPr>
            <a:spLocks noGrp="1"/>
          </p:cNvSpPr>
          <p:nvPr>
            <p:ph type="pic" sz="quarter" idx="14" hasCustomPrompt="1"/>
          </p:nvPr>
        </p:nvSpPr>
        <p:spPr>
          <a:xfrm>
            <a:off x="6085842" y="568960"/>
            <a:ext cx="6106159" cy="4003040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762000" dist="254000" dir="5400000" algn="t" rotWithShape="0">
              <a:prstClr val="black">
                <a:alpha val="3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rgbClr val="D7D7D7"/>
                </a:solidFill>
              </a:defRPr>
            </a:lvl1pPr>
          </a:lstStyle>
          <a:p>
            <a:r>
              <a:rPr lang="en-US"/>
              <a:t>*OPTIONAL* Click icon to insert photo </a:t>
            </a:r>
            <a:br>
              <a:rPr lang="en-US"/>
            </a:br>
            <a:r>
              <a:rPr lang="en-US"/>
              <a:t>(this text will not appear in presentation mode)</a:t>
            </a:r>
          </a:p>
        </p:txBody>
      </p:sp>
      <p:sp>
        <p:nvSpPr>
          <p:cNvPr id="5" name="Picture Placeholder 8"/>
          <p:cNvSpPr>
            <a:spLocks noGrp="1"/>
          </p:cNvSpPr>
          <p:nvPr>
            <p:ph type="pic" sz="quarter" idx="13" hasCustomPrompt="1"/>
          </p:nvPr>
        </p:nvSpPr>
        <p:spPr>
          <a:xfrm>
            <a:off x="3058160" y="4572000"/>
            <a:ext cx="5069840" cy="2286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bg2"/>
                </a:solidFill>
              </a:defRPr>
            </a:lvl1pPr>
          </a:lstStyle>
          <a:p>
            <a:r>
              <a:rPr lang="en-US"/>
              <a:t>*OPTIONAL* Click icon to insert photo </a:t>
            </a:r>
            <a:br>
              <a:rPr lang="en-US"/>
            </a:br>
            <a:r>
              <a:rPr lang="en-US"/>
              <a:t>(this text will not appear in presentation mode)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17153D-9F64-427B-A86A-225804AEA46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96949" y="2724150"/>
            <a:ext cx="3879851" cy="1319500"/>
          </a:xfrm>
        </p:spPr>
        <p:txBody>
          <a:bodyPr>
            <a:normAutofit/>
          </a:bodyPr>
          <a:lstStyle>
            <a:lvl1pPr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Cras </a:t>
            </a:r>
            <a:r>
              <a:rPr lang="en-US" err="1"/>
              <a:t>volutpat</a:t>
            </a:r>
            <a:r>
              <a:rPr lang="en-US"/>
              <a:t> vestibulum </a:t>
            </a:r>
            <a:r>
              <a:rPr lang="en-US" err="1"/>
              <a:t>mauris</a:t>
            </a:r>
            <a:r>
              <a:rPr lang="en-US"/>
              <a:t>, </a:t>
            </a:r>
            <a:r>
              <a:rPr lang="en-US" err="1"/>
              <a:t>nec</a:t>
            </a:r>
            <a:r>
              <a:rPr lang="en-US"/>
              <a:t> </a:t>
            </a:r>
            <a:r>
              <a:rPr lang="en-US" err="1"/>
              <a:t>viverra</a:t>
            </a:r>
            <a:r>
              <a:rPr lang="en-US"/>
              <a:t> </a:t>
            </a:r>
            <a:r>
              <a:rPr lang="en-US" err="1"/>
              <a:t>sapien</a:t>
            </a:r>
            <a:r>
              <a:rPr lang="en-US"/>
              <a:t>.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1769B21F-B1AB-4906-B012-180B362B194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969892B-6FB2-445D-B6A4-8332FBFF14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116570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Right - Large Block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09421" y="946702"/>
            <a:ext cx="4066580" cy="1810146"/>
          </a:xfrm>
        </p:spPr>
        <p:txBody>
          <a:bodyPr anchor="b" anchorCtr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8"/>
          <p:cNvSpPr>
            <a:spLocks noGrp="1"/>
          </p:cNvSpPr>
          <p:nvPr>
            <p:ph type="pic" sz="quarter" idx="12" hasCustomPrompt="1"/>
          </p:nvPr>
        </p:nvSpPr>
        <p:spPr>
          <a:xfrm>
            <a:off x="1016000" y="0"/>
            <a:ext cx="5080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bg2"/>
                </a:solidFill>
              </a:defRPr>
            </a:lvl1pPr>
          </a:lstStyle>
          <a:p>
            <a:r>
              <a:rPr lang="en-US"/>
              <a:t>*OPTIONAL* Click icon to insert photo </a:t>
            </a:r>
            <a:br>
              <a:rPr lang="en-US"/>
            </a:br>
            <a:r>
              <a:rPr lang="en-US"/>
              <a:t>(this text will not appear in presentation mode)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DE29A0-63F1-4D48-BC54-639046B1B4F8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0969892B-6FB2-445D-B6A4-8332FBFF141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FA4EA838-01AE-42D3-A2E5-DA12D680661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109421" y="3155611"/>
            <a:ext cx="4066580" cy="2385380"/>
          </a:xfrm>
        </p:spPr>
        <p:txBody>
          <a:bodyPr>
            <a:normAutofit/>
          </a:bodyPr>
          <a:lstStyle>
            <a:lvl1pPr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Cras </a:t>
            </a:r>
            <a:r>
              <a:rPr lang="en-US" err="1"/>
              <a:t>volutpat</a:t>
            </a:r>
            <a:r>
              <a:rPr lang="en-US"/>
              <a:t> vestibulum </a:t>
            </a:r>
            <a:r>
              <a:rPr lang="en-US" err="1"/>
              <a:t>mauris</a:t>
            </a:r>
            <a:r>
              <a:rPr lang="en-US"/>
              <a:t>, </a:t>
            </a:r>
            <a:r>
              <a:rPr lang="en-US" err="1"/>
              <a:t>nec</a:t>
            </a:r>
            <a:r>
              <a:rPr lang="en-US"/>
              <a:t> </a:t>
            </a:r>
            <a:r>
              <a:rPr lang="en-US" err="1"/>
              <a:t>viverra</a:t>
            </a:r>
            <a:r>
              <a:rPr lang="en-US"/>
              <a:t> </a:t>
            </a:r>
            <a:r>
              <a:rPr lang="en-US" err="1"/>
              <a:t>sapien</a:t>
            </a:r>
            <a:r>
              <a:rPr lang="en-US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0271750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Left - Large Photo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019175" y="946704"/>
            <a:ext cx="4067176" cy="2002975"/>
          </a:xfrm>
        </p:spPr>
        <p:txBody>
          <a:bodyPr anchor="b" anchorCtr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8">
            <a:extLst>
              <a:ext uri="{FF2B5EF4-FFF2-40B4-BE49-F238E27FC236}">
                <a16:creationId xmlns:a16="http://schemas.microsoft.com/office/drawing/2014/main" id="{5C20C475-CFD8-44C2-886A-7185769DC739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099963" y="1125538"/>
            <a:ext cx="5072863" cy="5732462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marL="0" marR="0" indent="0" algn="ctr" defTabSz="914296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tx1"/>
                </a:solidFill>
              </a:defRPr>
            </a:lvl1pPr>
          </a:lstStyle>
          <a:p>
            <a:pPr marL="0" marR="0" lvl="0" indent="0" algn="ctr" defTabSz="914296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icon to insert photo </a:t>
            </a:r>
            <a:br>
              <a:rPr lang="en-US"/>
            </a:br>
            <a:r>
              <a:rPr lang="en-US"/>
              <a:t>(this text will not appear in presentation mode)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4FCCF7-ED4F-407B-8223-E7B5234B6835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0969892B-6FB2-445D-B6A4-8332FBFF141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69EFEDB9-3479-45FE-8C8E-D8EE7603C03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19175" y="3360762"/>
            <a:ext cx="3879851" cy="2253371"/>
          </a:xfrm>
        </p:spPr>
        <p:txBody>
          <a:bodyPr>
            <a:normAutofit/>
          </a:bodyPr>
          <a:lstStyle>
            <a:lvl1pPr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Cras </a:t>
            </a:r>
            <a:r>
              <a:rPr lang="en-US" err="1"/>
              <a:t>volutpat</a:t>
            </a:r>
            <a:r>
              <a:rPr lang="en-US"/>
              <a:t> vestibulum </a:t>
            </a:r>
            <a:r>
              <a:rPr lang="en-US" err="1"/>
              <a:t>mauris</a:t>
            </a:r>
            <a:r>
              <a:rPr lang="en-US"/>
              <a:t>, </a:t>
            </a:r>
            <a:r>
              <a:rPr lang="en-US" err="1"/>
              <a:t>nec</a:t>
            </a:r>
            <a:r>
              <a:rPr lang="en-US"/>
              <a:t> </a:t>
            </a:r>
            <a:r>
              <a:rPr lang="en-US" err="1"/>
              <a:t>viverra</a:t>
            </a:r>
            <a:r>
              <a:rPr lang="en-US"/>
              <a:t> </a:t>
            </a:r>
            <a:r>
              <a:rPr lang="en-US" err="1"/>
              <a:t>sapien</a:t>
            </a:r>
            <a:r>
              <a:rPr lang="en-US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7865125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Left - Large Block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3391" y="946704"/>
            <a:ext cx="4067176" cy="2120055"/>
          </a:xfrm>
        </p:spPr>
        <p:txBody>
          <a:bodyPr anchor="b" anchorCtr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8"/>
          <p:cNvSpPr>
            <a:spLocks noGrp="1"/>
          </p:cNvSpPr>
          <p:nvPr>
            <p:ph type="pic" sz="quarter" idx="12" hasCustomPrompt="1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bg2"/>
                </a:solidFill>
              </a:defRPr>
            </a:lvl1pPr>
          </a:lstStyle>
          <a:p>
            <a:r>
              <a:rPr lang="en-US"/>
              <a:t>*OPTIONAL* Click icon to insert photo </a:t>
            </a:r>
            <a:br>
              <a:rPr lang="en-US"/>
            </a:br>
            <a:r>
              <a:rPr lang="en-US"/>
              <a:t>(this text will not appear in presentation mode)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5F52203-2C14-4717-BDF2-20F053042FF8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0969892B-6FB2-445D-B6A4-8332FBFF141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37B713C3-2086-489D-AC25-4BB8AA218C0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003852" y="3392054"/>
            <a:ext cx="3879851" cy="2519245"/>
          </a:xfrm>
        </p:spPr>
        <p:txBody>
          <a:bodyPr>
            <a:normAutofit/>
          </a:bodyPr>
          <a:lstStyle>
            <a:lvl1pPr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Cras </a:t>
            </a:r>
            <a:r>
              <a:rPr lang="en-US" err="1"/>
              <a:t>volutpat</a:t>
            </a:r>
            <a:r>
              <a:rPr lang="en-US"/>
              <a:t> vestibulum </a:t>
            </a:r>
            <a:r>
              <a:rPr lang="en-US" err="1"/>
              <a:t>mauris</a:t>
            </a:r>
            <a:r>
              <a:rPr lang="en-US"/>
              <a:t>, </a:t>
            </a:r>
            <a:r>
              <a:rPr lang="en-US" err="1"/>
              <a:t>nec</a:t>
            </a:r>
            <a:r>
              <a:rPr lang="en-US"/>
              <a:t> </a:t>
            </a:r>
            <a:r>
              <a:rPr lang="en-US" err="1"/>
              <a:t>viverra</a:t>
            </a:r>
            <a:r>
              <a:rPr lang="en-US"/>
              <a:t> </a:t>
            </a:r>
            <a:r>
              <a:rPr lang="en-US" err="1"/>
              <a:t>sapien</a:t>
            </a:r>
            <a:r>
              <a:rPr lang="en-US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3655183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Square Images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556526" y="872532"/>
            <a:ext cx="9155869" cy="1249845"/>
          </a:xfrm>
        </p:spPr>
        <p:txBody>
          <a:bodyPr anchor="b" anchorCtr="0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770258" y="2566750"/>
            <a:ext cx="1910483" cy="1911096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2977219" y="2566750"/>
            <a:ext cx="1910483" cy="1911096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5152388" y="2566750"/>
            <a:ext cx="1910483" cy="1911096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7312753" y="2566750"/>
            <a:ext cx="1910483" cy="1911096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EEBA85C-AB37-413A-82D4-8708FF37044A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969892B-6FB2-445D-B6A4-8332FBFF141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0CD5ECE9-07F3-4245-84D9-BB509B0F9DB2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770257" y="4637541"/>
            <a:ext cx="1910483" cy="569360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defRPr sz="1400" b="1">
                <a:solidFill>
                  <a:schemeClr val="tx1"/>
                </a:solidFill>
                <a:latin typeface="+mj-lt"/>
              </a:defRPr>
            </a:lvl1pPr>
            <a:lvl2pPr>
              <a:defRPr sz="1051" b="1">
                <a:solidFill>
                  <a:schemeClr val="accent1"/>
                </a:solidFill>
              </a:defRPr>
            </a:lvl2pPr>
            <a:lvl3pPr>
              <a:defRPr sz="1051" b="1">
                <a:solidFill>
                  <a:schemeClr val="accent1"/>
                </a:solidFill>
              </a:defRPr>
            </a:lvl3pPr>
            <a:lvl4pPr>
              <a:defRPr sz="1051" b="1">
                <a:solidFill>
                  <a:schemeClr val="accent1"/>
                </a:solidFill>
              </a:defRPr>
            </a:lvl4pPr>
            <a:lvl5pPr>
              <a:defRPr sz="1051"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Name, Title</a:t>
            </a:r>
          </a:p>
          <a:p>
            <a:pPr lvl="0"/>
            <a:endParaRPr lang="en-US"/>
          </a:p>
        </p:txBody>
      </p:sp>
      <p:sp>
        <p:nvSpPr>
          <p:cNvPr id="21" name="Picture Placeholder 8">
            <a:extLst>
              <a:ext uri="{FF2B5EF4-FFF2-40B4-BE49-F238E27FC236}">
                <a16:creationId xmlns:a16="http://schemas.microsoft.com/office/drawing/2014/main" id="{74C235B5-7F90-46E0-A3AA-EB61192441D0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9468549" y="2566750"/>
            <a:ext cx="1910483" cy="1911096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22" name="Content Placeholder 14">
            <a:extLst>
              <a:ext uri="{FF2B5EF4-FFF2-40B4-BE49-F238E27FC236}">
                <a16:creationId xmlns:a16="http://schemas.microsoft.com/office/drawing/2014/main" id="{A2BF56E3-24FE-4090-AC43-F40809F9F0F3}"/>
              </a:ext>
            </a:extLst>
          </p:cNvPr>
          <p:cNvSpPr>
            <a:spLocks noGrp="1"/>
          </p:cNvSpPr>
          <p:nvPr>
            <p:ph sz="quarter" idx="31" hasCustomPrompt="1"/>
          </p:nvPr>
        </p:nvSpPr>
        <p:spPr>
          <a:xfrm>
            <a:off x="2977219" y="4637541"/>
            <a:ext cx="1910483" cy="569360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defRPr sz="1400" b="1">
                <a:solidFill>
                  <a:schemeClr val="tx1"/>
                </a:solidFill>
                <a:latin typeface="+mj-lt"/>
              </a:defRPr>
            </a:lvl1pPr>
            <a:lvl2pPr>
              <a:defRPr sz="1051" b="1">
                <a:solidFill>
                  <a:schemeClr val="accent1"/>
                </a:solidFill>
              </a:defRPr>
            </a:lvl2pPr>
            <a:lvl3pPr>
              <a:defRPr sz="1051" b="1">
                <a:solidFill>
                  <a:schemeClr val="accent1"/>
                </a:solidFill>
              </a:defRPr>
            </a:lvl3pPr>
            <a:lvl4pPr>
              <a:defRPr sz="1051" b="1">
                <a:solidFill>
                  <a:schemeClr val="accent1"/>
                </a:solidFill>
              </a:defRPr>
            </a:lvl4pPr>
            <a:lvl5pPr>
              <a:defRPr sz="1051"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Name, Title</a:t>
            </a:r>
          </a:p>
          <a:p>
            <a:pPr lvl="0"/>
            <a:endParaRPr lang="en-US"/>
          </a:p>
        </p:txBody>
      </p:sp>
      <p:sp>
        <p:nvSpPr>
          <p:cNvPr id="25" name="Content Placeholder 14">
            <a:extLst>
              <a:ext uri="{FF2B5EF4-FFF2-40B4-BE49-F238E27FC236}">
                <a16:creationId xmlns:a16="http://schemas.microsoft.com/office/drawing/2014/main" id="{695DE721-A52E-435D-8CB6-736F09A01DF5}"/>
              </a:ext>
            </a:extLst>
          </p:cNvPr>
          <p:cNvSpPr>
            <a:spLocks noGrp="1"/>
          </p:cNvSpPr>
          <p:nvPr>
            <p:ph sz="quarter" idx="32" hasCustomPrompt="1"/>
          </p:nvPr>
        </p:nvSpPr>
        <p:spPr>
          <a:xfrm>
            <a:off x="5152387" y="4637541"/>
            <a:ext cx="1910483" cy="569360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defRPr sz="1400" b="1">
                <a:solidFill>
                  <a:schemeClr val="tx1"/>
                </a:solidFill>
                <a:latin typeface="+mj-lt"/>
              </a:defRPr>
            </a:lvl1pPr>
            <a:lvl2pPr>
              <a:defRPr sz="1051" b="1">
                <a:solidFill>
                  <a:schemeClr val="accent1"/>
                </a:solidFill>
              </a:defRPr>
            </a:lvl2pPr>
            <a:lvl3pPr>
              <a:defRPr sz="1051" b="1">
                <a:solidFill>
                  <a:schemeClr val="accent1"/>
                </a:solidFill>
              </a:defRPr>
            </a:lvl3pPr>
            <a:lvl4pPr>
              <a:defRPr sz="1051" b="1">
                <a:solidFill>
                  <a:schemeClr val="accent1"/>
                </a:solidFill>
              </a:defRPr>
            </a:lvl4pPr>
            <a:lvl5pPr>
              <a:defRPr sz="1051"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Name, Title</a:t>
            </a:r>
          </a:p>
          <a:p>
            <a:pPr lvl="0"/>
            <a:endParaRPr lang="en-US"/>
          </a:p>
        </p:txBody>
      </p:sp>
      <p:sp>
        <p:nvSpPr>
          <p:cNvPr id="26" name="Content Placeholder 14">
            <a:extLst>
              <a:ext uri="{FF2B5EF4-FFF2-40B4-BE49-F238E27FC236}">
                <a16:creationId xmlns:a16="http://schemas.microsoft.com/office/drawing/2014/main" id="{0E3B311D-D4B0-4355-9B29-4458B22A9C8C}"/>
              </a:ext>
            </a:extLst>
          </p:cNvPr>
          <p:cNvSpPr>
            <a:spLocks noGrp="1"/>
          </p:cNvSpPr>
          <p:nvPr>
            <p:ph sz="quarter" idx="33" hasCustomPrompt="1"/>
          </p:nvPr>
        </p:nvSpPr>
        <p:spPr>
          <a:xfrm>
            <a:off x="7312753" y="4637541"/>
            <a:ext cx="1910483" cy="569360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defRPr sz="1400" b="1">
                <a:solidFill>
                  <a:schemeClr val="tx1"/>
                </a:solidFill>
                <a:latin typeface="+mj-lt"/>
              </a:defRPr>
            </a:lvl1pPr>
            <a:lvl2pPr>
              <a:defRPr sz="1051" b="1">
                <a:solidFill>
                  <a:schemeClr val="accent1"/>
                </a:solidFill>
              </a:defRPr>
            </a:lvl2pPr>
            <a:lvl3pPr>
              <a:defRPr sz="1051" b="1">
                <a:solidFill>
                  <a:schemeClr val="accent1"/>
                </a:solidFill>
              </a:defRPr>
            </a:lvl3pPr>
            <a:lvl4pPr>
              <a:defRPr sz="1051" b="1">
                <a:solidFill>
                  <a:schemeClr val="accent1"/>
                </a:solidFill>
              </a:defRPr>
            </a:lvl4pPr>
            <a:lvl5pPr>
              <a:defRPr sz="1051"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Name, Title</a:t>
            </a:r>
          </a:p>
          <a:p>
            <a:pPr lvl="0"/>
            <a:endParaRPr lang="en-US"/>
          </a:p>
        </p:txBody>
      </p:sp>
      <p:sp>
        <p:nvSpPr>
          <p:cNvPr id="28" name="Content Placeholder 14">
            <a:extLst>
              <a:ext uri="{FF2B5EF4-FFF2-40B4-BE49-F238E27FC236}">
                <a16:creationId xmlns:a16="http://schemas.microsoft.com/office/drawing/2014/main" id="{4B108C69-1D3E-4E22-AFFE-2452F52BA1E6}"/>
              </a:ext>
            </a:extLst>
          </p:cNvPr>
          <p:cNvSpPr>
            <a:spLocks noGrp="1"/>
          </p:cNvSpPr>
          <p:nvPr>
            <p:ph sz="quarter" idx="34" hasCustomPrompt="1"/>
          </p:nvPr>
        </p:nvSpPr>
        <p:spPr>
          <a:xfrm>
            <a:off x="9468549" y="4637541"/>
            <a:ext cx="1910483" cy="569360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defRPr sz="1400" b="1">
                <a:solidFill>
                  <a:schemeClr val="tx1"/>
                </a:solidFill>
                <a:latin typeface="+mj-lt"/>
              </a:defRPr>
            </a:lvl1pPr>
            <a:lvl2pPr>
              <a:defRPr sz="1051" b="1">
                <a:solidFill>
                  <a:schemeClr val="accent1"/>
                </a:solidFill>
              </a:defRPr>
            </a:lvl2pPr>
            <a:lvl3pPr>
              <a:defRPr sz="1051" b="1">
                <a:solidFill>
                  <a:schemeClr val="accent1"/>
                </a:solidFill>
              </a:defRPr>
            </a:lvl3pPr>
            <a:lvl4pPr>
              <a:defRPr sz="1051" b="1">
                <a:solidFill>
                  <a:schemeClr val="accent1"/>
                </a:solidFill>
              </a:defRPr>
            </a:lvl4pPr>
            <a:lvl5pPr>
              <a:defRPr sz="1051"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Name, Title</a:t>
            </a:r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136347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Square Images with Long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556526" y="363571"/>
            <a:ext cx="9155869" cy="1249845"/>
          </a:xfrm>
        </p:spPr>
        <p:txBody>
          <a:bodyPr anchor="b" anchorCtr="0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770258" y="2057791"/>
            <a:ext cx="1910483" cy="1911096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2977219" y="2057791"/>
            <a:ext cx="1910483" cy="1911096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5152388" y="2057791"/>
            <a:ext cx="1910483" cy="1911096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7312753" y="2057791"/>
            <a:ext cx="1910483" cy="1911096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EEBA85C-AB37-413A-82D4-8708FF37044A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969892B-6FB2-445D-B6A4-8332FBFF141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1" name="Picture Placeholder 8">
            <a:extLst>
              <a:ext uri="{FF2B5EF4-FFF2-40B4-BE49-F238E27FC236}">
                <a16:creationId xmlns:a16="http://schemas.microsoft.com/office/drawing/2014/main" id="{74C235B5-7F90-46E0-A3AA-EB61192441D0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9468549" y="2057791"/>
            <a:ext cx="1910483" cy="1911096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19" name="Text Placeholder 28">
            <a:extLst>
              <a:ext uri="{FF2B5EF4-FFF2-40B4-BE49-F238E27FC236}">
                <a16:creationId xmlns:a16="http://schemas.microsoft.com/office/drawing/2014/main" id="{4AD14062-DCD3-457F-ADE7-61D3396AC71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770257" y="4163264"/>
            <a:ext cx="1910483" cy="1477410"/>
          </a:xfrm>
        </p:spPr>
        <p:txBody>
          <a:bodyPr>
            <a:noAutofit/>
          </a:bodyPr>
          <a:lstStyle>
            <a:lvl1pPr>
              <a:defRPr sz="1200" b="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Cras </a:t>
            </a:r>
            <a:r>
              <a:rPr lang="en-US" err="1"/>
              <a:t>volutpat</a:t>
            </a:r>
            <a:r>
              <a:rPr lang="en-US"/>
              <a:t> vestibulum </a:t>
            </a:r>
            <a:r>
              <a:rPr lang="en-US" err="1"/>
              <a:t>mauris</a:t>
            </a:r>
            <a:r>
              <a:rPr lang="en-US"/>
              <a:t>, </a:t>
            </a:r>
            <a:r>
              <a:rPr lang="en-US" err="1"/>
              <a:t>nec</a:t>
            </a:r>
            <a:r>
              <a:rPr lang="en-US"/>
              <a:t> </a:t>
            </a:r>
            <a:r>
              <a:rPr lang="en-US" err="1"/>
              <a:t>viverra</a:t>
            </a:r>
            <a:r>
              <a:rPr lang="en-US"/>
              <a:t> </a:t>
            </a:r>
            <a:r>
              <a:rPr lang="en-US" err="1"/>
              <a:t>sapien</a:t>
            </a:r>
            <a:r>
              <a:rPr lang="en-US"/>
              <a:t>.</a:t>
            </a:r>
          </a:p>
        </p:txBody>
      </p:sp>
      <p:sp>
        <p:nvSpPr>
          <p:cNvPr id="22" name="Text Placeholder 28">
            <a:extLst>
              <a:ext uri="{FF2B5EF4-FFF2-40B4-BE49-F238E27FC236}">
                <a16:creationId xmlns:a16="http://schemas.microsoft.com/office/drawing/2014/main" id="{63333083-6A99-46DB-8CCC-8187855EAEFD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2977219" y="4163264"/>
            <a:ext cx="1910483" cy="1477410"/>
          </a:xfrm>
        </p:spPr>
        <p:txBody>
          <a:bodyPr>
            <a:noAutofit/>
          </a:bodyPr>
          <a:lstStyle>
            <a:lvl1pPr>
              <a:defRPr sz="1200" b="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Cras </a:t>
            </a:r>
            <a:r>
              <a:rPr lang="en-US" err="1"/>
              <a:t>volutpat</a:t>
            </a:r>
            <a:r>
              <a:rPr lang="en-US"/>
              <a:t> vestibulum </a:t>
            </a:r>
            <a:r>
              <a:rPr lang="en-US" err="1"/>
              <a:t>mauris</a:t>
            </a:r>
            <a:r>
              <a:rPr lang="en-US"/>
              <a:t>, </a:t>
            </a:r>
            <a:r>
              <a:rPr lang="en-US" err="1"/>
              <a:t>nec</a:t>
            </a:r>
            <a:r>
              <a:rPr lang="en-US"/>
              <a:t> </a:t>
            </a:r>
            <a:r>
              <a:rPr lang="en-US" err="1"/>
              <a:t>viverra</a:t>
            </a:r>
            <a:r>
              <a:rPr lang="en-US"/>
              <a:t> </a:t>
            </a:r>
            <a:r>
              <a:rPr lang="en-US" err="1"/>
              <a:t>sapien</a:t>
            </a:r>
            <a:r>
              <a:rPr lang="en-US"/>
              <a:t>.</a:t>
            </a:r>
          </a:p>
        </p:txBody>
      </p:sp>
      <p:sp>
        <p:nvSpPr>
          <p:cNvPr id="25" name="Text Placeholder 28">
            <a:extLst>
              <a:ext uri="{FF2B5EF4-FFF2-40B4-BE49-F238E27FC236}">
                <a16:creationId xmlns:a16="http://schemas.microsoft.com/office/drawing/2014/main" id="{44F99522-321B-4363-A069-25C6303706DC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5152387" y="4163264"/>
            <a:ext cx="1910483" cy="1477410"/>
          </a:xfrm>
        </p:spPr>
        <p:txBody>
          <a:bodyPr>
            <a:noAutofit/>
          </a:bodyPr>
          <a:lstStyle>
            <a:lvl1pPr>
              <a:defRPr sz="1200" b="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Cras </a:t>
            </a:r>
            <a:r>
              <a:rPr lang="en-US" err="1"/>
              <a:t>volutpat</a:t>
            </a:r>
            <a:r>
              <a:rPr lang="en-US"/>
              <a:t> vestibulum </a:t>
            </a:r>
            <a:r>
              <a:rPr lang="en-US" err="1"/>
              <a:t>mauris</a:t>
            </a:r>
            <a:r>
              <a:rPr lang="en-US"/>
              <a:t>, </a:t>
            </a:r>
            <a:r>
              <a:rPr lang="en-US" err="1"/>
              <a:t>nec</a:t>
            </a:r>
            <a:r>
              <a:rPr lang="en-US"/>
              <a:t> </a:t>
            </a:r>
            <a:r>
              <a:rPr lang="en-US" err="1"/>
              <a:t>viverra</a:t>
            </a:r>
            <a:r>
              <a:rPr lang="en-US"/>
              <a:t> </a:t>
            </a:r>
            <a:r>
              <a:rPr lang="en-US" err="1"/>
              <a:t>sapien</a:t>
            </a:r>
            <a:r>
              <a:rPr lang="en-US"/>
              <a:t>.</a:t>
            </a:r>
          </a:p>
        </p:txBody>
      </p:sp>
      <p:sp>
        <p:nvSpPr>
          <p:cNvPr id="26" name="Text Placeholder 28">
            <a:extLst>
              <a:ext uri="{FF2B5EF4-FFF2-40B4-BE49-F238E27FC236}">
                <a16:creationId xmlns:a16="http://schemas.microsoft.com/office/drawing/2014/main" id="{1F22ECFE-7AB4-4E4E-B4C7-52FE812A1AB4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7312752" y="4163264"/>
            <a:ext cx="1910483" cy="1477410"/>
          </a:xfrm>
        </p:spPr>
        <p:txBody>
          <a:bodyPr>
            <a:noAutofit/>
          </a:bodyPr>
          <a:lstStyle>
            <a:lvl1pPr>
              <a:defRPr sz="1200" b="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Cras </a:t>
            </a:r>
            <a:r>
              <a:rPr lang="en-US" err="1"/>
              <a:t>volutpat</a:t>
            </a:r>
            <a:r>
              <a:rPr lang="en-US"/>
              <a:t> vestibulum </a:t>
            </a:r>
            <a:r>
              <a:rPr lang="en-US" err="1"/>
              <a:t>mauris</a:t>
            </a:r>
            <a:r>
              <a:rPr lang="en-US"/>
              <a:t>, </a:t>
            </a:r>
            <a:r>
              <a:rPr lang="en-US" err="1"/>
              <a:t>nec</a:t>
            </a:r>
            <a:r>
              <a:rPr lang="en-US"/>
              <a:t> </a:t>
            </a:r>
            <a:r>
              <a:rPr lang="en-US" err="1"/>
              <a:t>viverra</a:t>
            </a:r>
            <a:r>
              <a:rPr lang="en-US"/>
              <a:t> </a:t>
            </a:r>
            <a:r>
              <a:rPr lang="en-US" err="1"/>
              <a:t>sapien</a:t>
            </a:r>
            <a:r>
              <a:rPr lang="en-US"/>
              <a:t>.</a:t>
            </a:r>
          </a:p>
        </p:txBody>
      </p:sp>
      <p:sp>
        <p:nvSpPr>
          <p:cNvPr id="28" name="Text Placeholder 28">
            <a:extLst>
              <a:ext uri="{FF2B5EF4-FFF2-40B4-BE49-F238E27FC236}">
                <a16:creationId xmlns:a16="http://schemas.microsoft.com/office/drawing/2014/main" id="{EA49336D-955A-44B0-A844-B9CE7E4D9CE3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9468548" y="4163264"/>
            <a:ext cx="1910483" cy="1477410"/>
          </a:xfrm>
        </p:spPr>
        <p:txBody>
          <a:bodyPr>
            <a:noAutofit/>
          </a:bodyPr>
          <a:lstStyle>
            <a:lvl1pPr>
              <a:defRPr sz="1200" b="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Cras </a:t>
            </a:r>
            <a:r>
              <a:rPr lang="en-US" err="1"/>
              <a:t>volutpat</a:t>
            </a:r>
            <a:r>
              <a:rPr lang="en-US"/>
              <a:t> vestibulum </a:t>
            </a:r>
            <a:r>
              <a:rPr lang="en-US" err="1"/>
              <a:t>mauris</a:t>
            </a:r>
            <a:r>
              <a:rPr lang="en-US"/>
              <a:t>, </a:t>
            </a:r>
            <a:r>
              <a:rPr lang="en-US" err="1"/>
              <a:t>nec</a:t>
            </a:r>
            <a:r>
              <a:rPr lang="en-US"/>
              <a:t> </a:t>
            </a:r>
            <a:r>
              <a:rPr lang="en-US" err="1"/>
              <a:t>viverra</a:t>
            </a:r>
            <a:r>
              <a:rPr lang="en-US"/>
              <a:t> </a:t>
            </a:r>
            <a:r>
              <a:rPr lang="en-US" err="1"/>
              <a:t>sapien</a:t>
            </a:r>
            <a:r>
              <a:rPr lang="en-US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3753639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Square Images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5233897" y="629154"/>
            <a:ext cx="1910483" cy="1911096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7440857" y="629154"/>
            <a:ext cx="1910483" cy="1911096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9616025" y="629154"/>
            <a:ext cx="1910483" cy="1911096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EEBA85C-AB37-413A-82D4-8708FF37044A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969892B-6FB2-445D-B6A4-8332FBFF141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0CD5ECE9-07F3-4245-84D9-BB509B0F9DB2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5233896" y="2699945"/>
            <a:ext cx="1910483" cy="569360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defRPr sz="1400" b="1">
                <a:solidFill>
                  <a:schemeClr val="tx1"/>
                </a:solidFill>
                <a:latin typeface="+mj-lt"/>
              </a:defRPr>
            </a:lvl1pPr>
            <a:lvl2pPr>
              <a:defRPr sz="1051" b="1">
                <a:solidFill>
                  <a:schemeClr val="accent1"/>
                </a:solidFill>
              </a:defRPr>
            </a:lvl2pPr>
            <a:lvl3pPr>
              <a:defRPr sz="1051" b="1">
                <a:solidFill>
                  <a:schemeClr val="accent1"/>
                </a:solidFill>
              </a:defRPr>
            </a:lvl3pPr>
            <a:lvl4pPr>
              <a:defRPr sz="1051" b="1">
                <a:solidFill>
                  <a:schemeClr val="accent1"/>
                </a:solidFill>
              </a:defRPr>
            </a:lvl4pPr>
            <a:lvl5pPr>
              <a:defRPr sz="1051"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Name, Title</a:t>
            </a:r>
          </a:p>
          <a:p>
            <a:pPr lvl="0"/>
            <a:endParaRPr lang="en-US"/>
          </a:p>
        </p:txBody>
      </p:sp>
      <p:sp>
        <p:nvSpPr>
          <p:cNvPr id="22" name="Content Placeholder 14">
            <a:extLst>
              <a:ext uri="{FF2B5EF4-FFF2-40B4-BE49-F238E27FC236}">
                <a16:creationId xmlns:a16="http://schemas.microsoft.com/office/drawing/2014/main" id="{A2BF56E3-24FE-4090-AC43-F40809F9F0F3}"/>
              </a:ext>
            </a:extLst>
          </p:cNvPr>
          <p:cNvSpPr>
            <a:spLocks noGrp="1"/>
          </p:cNvSpPr>
          <p:nvPr>
            <p:ph sz="quarter" idx="31" hasCustomPrompt="1"/>
          </p:nvPr>
        </p:nvSpPr>
        <p:spPr>
          <a:xfrm>
            <a:off x="7440857" y="2699945"/>
            <a:ext cx="1910483" cy="569360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defRPr sz="1400" b="1">
                <a:solidFill>
                  <a:schemeClr val="tx1"/>
                </a:solidFill>
                <a:latin typeface="+mj-lt"/>
              </a:defRPr>
            </a:lvl1pPr>
            <a:lvl2pPr>
              <a:defRPr sz="1051" b="1">
                <a:solidFill>
                  <a:schemeClr val="accent1"/>
                </a:solidFill>
              </a:defRPr>
            </a:lvl2pPr>
            <a:lvl3pPr>
              <a:defRPr sz="1051" b="1">
                <a:solidFill>
                  <a:schemeClr val="accent1"/>
                </a:solidFill>
              </a:defRPr>
            </a:lvl3pPr>
            <a:lvl4pPr>
              <a:defRPr sz="1051" b="1">
                <a:solidFill>
                  <a:schemeClr val="accent1"/>
                </a:solidFill>
              </a:defRPr>
            </a:lvl4pPr>
            <a:lvl5pPr>
              <a:defRPr sz="1051"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Name, Title</a:t>
            </a:r>
          </a:p>
          <a:p>
            <a:pPr lvl="0"/>
            <a:endParaRPr lang="en-US"/>
          </a:p>
        </p:txBody>
      </p:sp>
      <p:sp>
        <p:nvSpPr>
          <p:cNvPr id="25" name="Content Placeholder 14">
            <a:extLst>
              <a:ext uri="{FF2B5EF4-FFF2-40B4-BE49-F238E27FC236}">
                <a16:creationId xmlns:a16="http://schemas.microsoft.com/office/drawing/2014/main" id="{695DE721-A52E-435D-8CB6-736F09A01DF5}"/>
              </a:ext>
            </a:extLst>
          </p:cNvPr>
          <p:cNvSpPr>
            <a:spLocks noGrp="1"/>
          </p:cNvSpPr>
          <p:nvPr>
            <p:ph sz="quarter" idx="32" hasCustomPrompt="1"/>
          </p:nvPr>
        </p:nvSpPr>
        <p:spPr>
          <a:xfrm>
            <a:off x="9616025" y="2699945"/>
            <a:ext cx="1910483" cy="569360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defRPr sz="1400" b="1">
                <a:solidFill>
                  <a:schemeClr val="tx1"/>
                </a:solidFill>
                <a:latin typeface="+mj-lt"/>
              </a:defRPr>
            </a:lvl1pPr>
            <a:lvl2pPr>
              <a:defRPr sz="1051" b="1">
                <a:solidFill>
                  <a:schemeClr val="accent1"/>
                </a:solidFill>
              </a:defRPr>
            </a:lvl2pPr>
            <a:lvl3pPr>
              <a:defRPr sz="1051" b="1">
                <a:solidFill>
                  <a:schemeClr val="accent1"/>
                </a:solidFill>
              </a:defRPr>
            </a:lvl3pPr>
            <a:lvl4pPr>
              <a:defRPr sz="1051" b="1">
                <a:solidFill>
                  <a:schemeClr val="accent1"/>
                </a:solidFill>
              </a:defRPr>
            </a:lvl4pPr>
            <a:lvl5pPr>
              <a:defRPr sz="1051"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Name, Title</a:t>
            </a:r>
          </a:p>
          <a:p>
            <a:pPr lvl="0"/>
            <a:endParaRPr lang="en-US"/>
          </a:p>
        </p:txBody>
      </p:sp>
      <p:sp>
        <p:nvSpPr>
          <p:cNvPr id="17" name="Picture Placeholder 8">
            <a:extLst>
              <a:ext uri="{FF2B5EF4-FFF2-40B4-BE49-F238E27FC236}">
                <a16:creationId xmlns:a16="http://schemas.microsoft.com/office/drawing/2014/main" id="{58229408-3D06-4144-A425-EE850EF362B0}"/>
              </a:ext>
            </a:extLst>
          </p:cNvPr>
          <p:cNvSpPr>
            <a:spLocks noGrp="1"/>
          </p:cNvSpPr>
          <p:nvPr>
            <p:ph type="pic" sz="quarter" idx="33"/>
          </p:nvPr>
        </p:nvSpPr>
        <p:spPr>
          <a:xfrm>
            <a:off x="5233897" y="3588696"/>
            <a:ext cx="1910483" cy="1911096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Picture Placeholder 8">
            <a:extLst>
              <a:ext uri="{FF2B5EF4-FFF2-40B4-BE49-F238E27FC236}">
                <a16:creationId xmlns:a16="http://schemas.microsoft.com/office/drawing/2014/main" id="{6F905C73-5E98-4078-ADCE-BBEC0940455F}"/>
              </a:ext>
            </a:extLst>
          </p:cNvPr>
          <p:cNvSpPr>
            <a:spLocks noGrp="1"/>
          </p:cNvSpPr>
          <p:nvPr>
            <p:ph type="pic" sz="quarter" idx="34"/>
          </p:nvPr>
        </p:nvSpPr>
        <p:spPr>
          <a:xfrm>
            <a:off x="7440857" y="3588696"/>
            <a:ext cx="1910483" cy="1911096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19" name="Picture Placeholder 8">
            <a:extLst>
              <a:ext uri="{FF2B5EF4-FFF2-40B4-BE49-F238E27FC236}">
                <a16:creationId xmlns:a16="http://schemas.microsoft.com/office/drawing/2014/main" id="{7B303038-6C92-412A-820C-8A657567221C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>
          <a:xfrm>
            <a:off x="9616025" y="3588696"/>
            <a:ext cx="1910483" cy="1911096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20" name="Content Placeholder 14">
            <a:extLst>
              <a:ext uri="{FF2B5EF4-FFF2-40B4-BE49-F238E27FC236}">
                <a16:creationId xmlns:a16="http://schemas.microsoft.com/office/drawing/2014/main" id="{D493435B-1D13-438A-AC5C-9696AC3A43FF}"/>
              </a:ext>
            </a:extLst>
          </p:cNvPr>
          <p:cNvSpPr>
            <a:spLocks noGrp="1"/>
          </p:cNvSpPr>
          <p:nvPr>
            <p:ph sz="quarter" idx="36" hasCustomPrompt="1"/>
          </p:nvPr>
        </p:nvSpPr>
        <p:spPr>
          <a:xfrm>
            <a:off x="5233896" y="5659487"/>
            <a:ext cx="1910483" cy="569360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defRPr sz="1400" b="1">
                <a:solidFill>
                  <a:schemeClr val="tx1"/>
                </a:solidFill>
                <a:latin typeface="+mj-lt"/>
              </a:defRPr>
            </a:lvl1pPr>
            <a:lvl2pPr>
              <a:defRPr sz="1051" b="1">
                <a:solidFill>
                  <a:schemeClr val="accent1"/>
                </a:solidFill>
              </a:defRPr>
            </a:lvl2pPr>
            <a:lvl3pPr>
              <a:defRPr sz="1051" b="1">
                <a:solidFill>
                  <a:schemeClr val="accent1"/>
                </a:solidFill>
              </a:defRPr>
            </a:lvl3pPr>
            <a:lvl4pPr>
              <a:defRPr sz="1051" b="1">
                <a:solidFill>
                  <a:schemeClr val="accent1"/>
                </a:solidFill>
              </a:defRPr>
            </a:lvl4pPr>
            <a:lvl5pPr>
              <a:defRPr sz="1051"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Name, Title</a:t>
            </a:r>
          </a:p>
          <a:p>
            <a:pPr lvl="0"/>
            <a:endParaRPr lang="en-US"/>
          </a:p>
        </p:txBody>
      </p:sp>
      <p:sp>
        <p:nvSpPr>
          <p:cNvPr id="23" name="Content Placeholder 14">
            <a:extLst>
              <a:ext uri="{FF2B5EF4-FFF2-40B4-BE49-F238E27FC236}">
                <a16:creationId xmlns:a16="http://schemas.microsoft.com/office/drawing/2014/main" id="{0B971219-3AF5-4174-9B4F-A3B2634EED07}"/>
              </a:ext>
            </a:extLst>
          </p:cNvPr>
          <p:cNvSpPr>
            <a:spLocks noGrp="1"/>
          </p:cNvSpPr>
          <p:nvPr>
            <p:ph sz="quarter" idx="37" hasCustomPrompt="1"/>
          </p:nvPr>
        </p:nvSpPr>
        <p:spPr>
          <a:xfrm>
            <a:off x="7440857" y="5659487"/>
            <a:ext cx="1910483" cy="569360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defRPr sz="1400" b="1">
                <a:solidFill>
                  <a:schemeClr val="tx1"/>
                </a:solidFill>
                <a:latin typeface="+mj-lt"/>
              </a:defRPr>
            </a:lvl1pPr>
            <a:lvl2pPr>
              <a:defRPr sz="1051" b="1">
                <a:solidFill>
                  <a:schemeClr val="accent1"/>
                </a:solidFill>
              </a:defRPr>
            </a:lvl2pPr>
            <a:lvl3pPr>
              <a:defRPr sz="1051" b="1">
                <a:solidFill>
                  <a:schemeClr val="accent1"/>
                </a:solidFill>
              </a:defRPr>
            </a:lvl3pPr>
            <a:lvl4pPr>
              <a:defRPr sz="1051" b="1">
                <a:solidFill>
                  <a:schemeClr val="accent1"/>
                </a:solidFill>
              </a:defRPr>
            </a:lvl4pPr>
            <a:lvl5pPr>
              <a:defRPr sz="1051"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Name, Title</a:t>
            </a:r>
          </a:p>
          <a:p>
            <a:pPr lvl="0"/>
            <a:endParaRPr lang="en-US"/>
          </a:p>
        </p:txBody>
      </p:sp>
      <p:sp>
        <p:nvSpPr>
          <p:cNvPr id="24" name="Content Placeholder 14">
            <a:extLst>
              <a:ext uri="{FF2B5EF4-FFF2-40B4-BE49-F238E27FC236}">
                <a16:creationId xmlns:a16="http://schemas.microsoft.com/office/drawing/2014/main" id="{C70DFCD3-8364-43EE-B870-E5D10F04E9E7}"/>
              </a:ext>
            </a:extLst>
          </p:cNvPr>
          <p:cNvSpPr>
            <a:spLocks noGrp="1"/>
          </p:cNvSpPr>
          <p:nvPr>
            <p:ph sz="quarter" idx="38" hasCustomPrompt="1"/>
          </p:nvPr>
        </p:nvSpPr>
        <p:spPr>
          <a:xfrm>
            <a:off x="9616025" y="5659487"/>
            <a:ext cx="1910483" cy="569360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defRPr sz="1400" b="1">
                <a:solidFill>
                  <a:schemeClr val="tx1"/>
                </a:solidFill>
                <a:latin typeface="+mj-lt"/>
              </a:defRPr>
            </a:lvl1pPr>
            <a:lvl2pPr>
              <a:defRPr sz="1051" b="1">
                <a:solidFill>
                  <a:schemeClr val="accent1"/>
                </a:solidFill>
              </a:defRPr>
            </a:lvl2pPr>
            <a:lvl3pPr>
              <a:defRPr sz="1051" b="1">
                <a:solidFill>
                  <a:schemeClr val="accent1"/>
                </a:solidFill>
              </a:defRPr>
            </a:lvl3pPr>
            <a:lvl4pPr>
              <a:defRPr sz="1051" b="1">
                <a:solidFill>
                  <a:schemeClr val="accent1"/>
                </a:solidFill>
              </a:defRPr>
            </a:lvl4pPr>
            <a:lvl5pPr>
              <a:defRPr sz="1051"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Name, Title</a:t>
            </a:r>
          </a:p>
          <a:p>
            <a:pPr lvl="0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3169CAD-F9B4-4D82-9804-A878E441FC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3852" y="724046"/>
            <a:ext cx="3214464" cy="1893843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190679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3852" y="603804"/>
            <a:ext cx="10177669" cy="12498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6EB5CE2-198E-47F3-9024-FAE6E5190E4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A1070B-E53E-4F23-90CF-57ED1B7E60C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763642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 Square Images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EEBA85C-AB37-413A-82D4-8708FF37044A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969892B-6FB2-445D-B6A4-8332FBFF141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3169CAD-F9B4-4D82-9804-A878E441FC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8029" y="746960"/>
            <a:ext cx="2468548" cy="2314431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6" name="Picture Placeholder 8">
            <a:extLst>
              <a:ext uri="{FF2B5EF4-FFF2-40B4-BE49-F238E27FC236}">
                <a16:creationId xmlns:a16="http://schemas.microsoft.com/office/drawing/2014/main" id="{A25CAE34-78A9-4356-ACAD-9C92E9E86CCE}"/>
              </a:ext>
            </a:extLst>
          </p:cNvPr>
          <p:cNvSpPr>
            <a:spLocks noGrp="1"/>
          </p:cNvSpPr>
          <p:nvPr>
            <p:ph type="pic" sz="quarter" idx="39"/>
          </p:nvPr>
        </p:nvSpPr>
        <p:spPr>
          <a:xfrm>
            <a:off x="9791257" y="746960"/>
            <a:ext cx="1792716" cy="1793291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21" name="Content Placeholder 14">
            <a:extLst>
              <a:ext uri="{FF2B5EF4-FFF2-40B4-BE49-F238E27FC236}">
                <a16:creationId xmlns:a16="http://schemas.microsoft.com/office/drawing/2014/main" id="{B8F8AFF1-CB92-439B-A952-E7A3D17563DF}"/>
              </a:ext>
            </a:extLst>
          </p:cNvPr>
          <p:cNvSpPr>
            <a:spLocks noGrp="1"/>
          </p:cNvSpPr>
          <p:nvPr>
            <p:ph sz="quarter" idx="40" hasCustomPrompt="1"/>
          </p:nvPr>
        </p:nvSpPr>
        <p:spPr>
          <a:xfrm>
            <a:off x="9791255" y="2699945"/>
            <a:ext cx="1792719" cy="569360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defRPr sz="1400" b="1">
                <a:solidFill>
                  <a:schemeClr val="tx1"/>
                </a:solidFill>
                <a:latin typeface="+mj-lt"/>
              </a:defRPr>
            </a:lvl1pPr>
            <a:lvl2pPr>
              <a:defRPr sz="1051" b="1">
                <a:solidFill>
                  <a:schemeClr val="accent1"/>
                </a:solidFill>
              </a:defRPr>
            </a:lvl2pPr>
            <a:lvl3pPr>
              <a:defRPr sz="1051" b="1">
                <a:solidFill>
                  <a:schemeClr val="accent1"/>
                </a:solidFill>
              </a:defRPr>
            </a:lvl3pPr>
            <a:lvl4pPr>
              <a:defRPr sz="1051" b="1">
                <a:solidFill>
                  <a:schemeClr val="accent1"/>
                </a:solidFill>
              </a:defRPr>
            </a:lvl4pPr>
            <a:lvl5pPr>
              <a:defRPr sz="1051"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Name, Title</a:t>
            </a:r>
          </a:p>
          <a:p>
            <a:pPr lvl="0"/>
            <a:endParaRPr lang="en-US"/>
          </a:p>
        </p:txBody>
      </p:sp>
      <p:sp>
        <p:nvSpPr>
          <p:cNvPr id="26" name="Picture Placeholder 8">
            <a:extLst>
              <a:ext uri="{FF2B5EF4-FFF2-40B4-BE49-F238E27FC236}">
                <a16:creationId xmlns:a16="http://schemas.microsoft.com/office/drawing/2014/main" id="{F0CC05A5-E21B-4790-B789-E898A26E57EE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9791256" y="3706500"/>
            <a:ext cx="1792717" cy="1793292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27" name="Content Placeholder 14">
            <a:extLst>
              <a:ext uri="{FF2B5EF4-FFF2-40B4-BE49-F238E27FC236}">
                <a16:creationId xmlns:a16="http://schemas.microsoft.com/office/drawing/2014/main" id="{0F45FB0C-86A8-48FA-858B-184C9BD2EB05}"/>
              </a:ext>
            </a:extLst>
          </p:cNvPr>
          <p:cNvSpPr>
            <a:spLocks noGrp="1"/>
          </p:cNvSpPr>
          <p:nvPr>
            <p:ph sz="quarter" idx="42" hasCustomPrompt="1"/>
          </p:nvPr>
        </p:nvSpPr>
        <p:spPr>
          <a:xfrm>
            <a:off x="9791255" y="5659487"/>
            <a:ext cx="1792719" cy="569360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defRPr sz="1400" b="1">
                <a:solidFill>
                  <a:schemeClr val="tx1"/>
                </a:solidFill>
                <a:latin typeface="+mj-lt"/>
              </a:defRPr>
            </a:lvl1pPr>
            <a:lvl2pPr>
              <a:defRPr sz="1051" b="1">
                <a:solidFill>
                  <a:schemeClr val="accent1"/>
                </a:solidFill>
              </a:defRPr>
            </a:lvl2pPr>
            <a:lvl3pPr>
              <a:defRPr sz="1051" b="1">
                <a:solidFill>
                  <a:schemeClr val="accent1"/>
                </a:solidFill>
              </a:defRPr>
            </a:lvl3pPr>
            <a:lvl4pPr>
              <a:defRPr sz="1051" b="1">
                <a:solidFill>
                  <a:schemeClr val="accent1"/>
                </a:solidFill>
              </a:defRPr>
            </a:lvl4pPr>
            <a:lvl5pPr>
              <a:defRPr sz="1051"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Name, Title</a:t>
            </a:r>
          </a:p>
          <a:p>
            <a:pPr lvl="0"/>
            <a:endParaRPr lang="en-US"/>
          </a:p>
        </p:txBody>
      </p:sp>
      <p:sp>
        <p:nvSpPr>
          <p:cNvPr id="40" name="Picture Placeholder 8">
            <a:extLst>
              <a:ext uri="{FF2B5EF4-FFF2-40B4-BE49-F238E27FC236}">
                <a16:creationId xmlns:a16="http://schemas.microsoft.com/office/drawing/2014/main" id="{66A2CEC2-528D-470E-AEE4-D3C4669D14BB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7705282" y="746960"/>
            <a:ext cx="1792716" cy="1793291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41" name="Content Placeholder 14">
            <a:extLst>
              <a:ext uri="{FF2B5EF4-FFF2-40B4-BE49-F238E27FC236}">
                <a16:creationId xmlns:a16="http://schemas.microsoft.com/office/drawing/2014/main" id="{396D68DD-D066-41FA-9B37-1978963B453A}"/>
              </a:ext>
            </a:extLst>
          </p:cNvPr>
          <p:cNvSpPr>
            <a:spLocks noGrp="1"/>
          </p:cNvSpPr>
          <p:nvPr>
            <p:ph sz="quarter" idx="44" hasCustomPrompt="1"/>
          </p:nvPr>
        </p:nvSpPr>
        <p:spPr>
          <a:xfrm>
            <a:off x="7705281" y="2699945"/>
            <a:ext cx="1792719" cy="569360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defRPr sz="1400" b="1">
                <a:solidFill>
                  <a:schemeClr val="tx1"/>
                </a:solidFill>
                <a:latin typeface="+mj-lt"/>
              </a:defRPr>
            </a:lvl1pPr>
            <a:lvl2pPr>
              <a:defRPr sz="1051" b="1">
                <a:solidFill>
                  <a:schemeClr val="accent1"/>
                </a:solidFill>
              </a:defRPr>
            </a:lvl2pPr>
            <a:lvl3pPr>
              <a:defRPr sz="1051" b="1">
                <a:solidFill>
                  <a:schemeClr val="accent1"/>
                </a:solidFill>
              </a:defRPr>
            </a:lvl3pPr>
            <a:lvl4pPr>
              <a:defRPr sz="1051" b="1">
                <a:solidFill>
                  <a:schemeClr val="accent1"/>
                </a:solidFill>
              </a:defRPr>
            </a:lvl4pPr>
            <a:lvl5pPr>
              <a:defRPr sz="1051"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Name, Title</a:t>
            </a:r>
          </a:p>
          <a:p>
            <a:pPr lvl="0"/>
            <a:endParaRPr lang="en-US"/>
          </a:p>
        </p:txBody>
      </p:sp>
      <p:sp>
        <p:nvSpPr>
          <p:cNvPr id="42" name="Picture Placeholder 8">
            <a:extLst>
              <a:ext uri="{FF2B5EF4-FFF2-40B4-BE49-F238E27FC236}">
                <a16:creationId xmlns:a16="http://schemas.microsoft.com/office/drawing/2014/main" id="{5DD49F02-150E-42C0-ACE8-45E82EB80F04}"/>
              </a:ext>
            </a:extLst>
          </p:cNvPr>
          <p:cNvSpPr>
            <a:spLocks noGrp="1"/>
          </p:cNvSpPr>
          <p:nvPr>
            <p:ph type="pic" sz="quarter" idx="45"/>
          </p:nvPr>
        </p:nvSpPr>
        <p:spPr>
          <a:xfrm>
            <a:off x="7705280" y="3706500"/>
            <a:ext cx="1792717" cy="1793292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43" name="Content Placeholder 14">
            <a:extLst>
              <a:ext uri="{FF2B5EF4-FFF2-40B4-BE49-F238E27FC236}">
                <a16:creationId xmlns:a16="http://schemas.microsoft.com/office/drawing/2014/main" id="{D8052C8B-3681-4A13-91BE-EEFB3A619E93}"/>
              </a:ext>
            </a:extLst>
          </p:cNvPr>
          <p:cNvSpPr>
            <a:spLocks noGrp="1"/>
          </p:cNvSpPr>
          <p:nvPr>
            <p:ph sz="quarter" idx="46" hasCustomPrompt="1"/>
          </p:nvPr>
        </p:nvSpPr>
        <p:spPr>
          <a:xfrm>
            <a:off x="7705281" y="5659487"/>
            <a:ext cx="1792719" cy="569360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defRPr sz="1400" b="1">
                <a:solidFill>
                  <a:schemeClr val="tx1"/>
                </a:solidFill>
                <a:latin typeface="+mj-lt"/>
              </a:defRPr>
            </a:lvl1pPr>
            <a:lvl2pPr>
              <a:defRPr sz="1051" b="1">
                <a:solidFill>
                  <a:schemeClr val="accent1"/>
                </a:solidFill>
              </a:defRPr>
            </a:lvl2pPr>
            <a:lvl3pPr>
              <a:defRPr sz="1051" b="1">
                <a:solidFill>
                  <a:schemeClr val="accent1"/>
                </a:solidFill>
              </a:defRPr>
            </a:lvl3pPr>
            <a:lvl4pPr>
              <a:defRPr sz="1051" b="1">
                <a:solidFill>
                  <a:schemeClr val="accent1"/>
                </a:solidFill>
              </a:defRPr>
            </a:lvl4pPr>
            <a:lvl5pPr>
              <a:defRPr sz="1051"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Name, Title</a:t>
            </a:r>
          </a:p>
          <a:p>
            <a:pPr lvl="0"/>
            <a:endParaRPr lang="en-US"/>
          </a:p>
        </p:txBody>
      </p:sp>
      <p:sp>
        <p:nvSpPr>
          <p:cNvPr id="44" name="Picture Placeholder 8">
            <a:extLst>
              <a:ext uri="{FF2B5EF4-FFF2-40B4-BE49-F238E27FC236}">
                <a16:creationId xmlns:a16="http://schemas.microsoft.com/office/drawing/2014/main" id="{444C21B0-BAA8-48EB-A10D-E369B39105DD}"/>
              </a:ext>
            </a:extLst>
          </p:cNvPr>
          <p:cNvSpPr>
            <a:spLocks noGrp="1"/>
          </p:cNvSpPr>
          <p:nvPr>
            <p:ph type="pic" sz="quarter" idx="47"/>
          </p:nvPr>
        </p:nvSpPr>
        <p:spPr>
          <a:xfrm>
            <a:off x="5619305" y="746960"/>
            <a:ext cx="1792716" cy="1793291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45" name="Content Placeholder 14">
            <a:extLst>
              <a:ext uri="{FF2B5EF4-FFF2-40B4-BE49-F238E27FC236}">
                <a16:creationId xmlns:a16="http://schemas.microsoft.com/office/drawing/2014/main" id="{6F5C1A2E-CBF7-489E-9A4F-1E3922903A23}"/>
              </a:ext>
            </a:extLst>
          </p:cNvPr>
          <p:cNvSpPr>
            <a:spLocks noGrp="1"/>
          </p:cNvSpPr>
          <p:nvPr>
            <p:ph sz="quarter" idx="48" hasCustomPrompt="1"/>
          </p:nvPr>
        </p:nvSpPr>
        <p:spPr>
          <a:xfrm>
            <a:off x="5619303" y="2699945"/>
            <a:ext cx="1792719" cy="569360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defRPr sz="1400" b="1">
                <a:solidFill>
                  <a:schemeClr val="tx1"/>
                </a:solidFill>
                <a:latin typeface="+mj-lt"/>
              </a:defRPr>
            </a:lvl1pPr>
            <a:lvl2pPr>
              <a:defRPr sz="1051" b="1">
                <a:solidFill>
                  <a:schemeClr val="accent1"/>
                </a:solidFill>
              </a:defRPr>
            </a:lvl2pPr>
            <a:lvl3pPr>
              <a:defRPr sz="1051" b="1">
                <a:solidFill>
                  <a:schemeClr val="accent1"/>
                </a:solidFill>
              </a:defRPr>
            </a:lvl3pPr>
            <a:lvl4pPr>
              <a:defRPr sz="1051" b="1">
                <a:solidFill>
                  <a:schemeClr val="accent1"/>
                </a:solidFill>
              </a:defRPr>
            </a:lvl4pPr>
            <a:lvl5pPr>
              <a:defRPr sz="1051"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Name, Title</a:t>
            </a:r>
          </a:p>
          <a:p>
            <a:pPr lvl="0"/>
            <a:endParaRPr lang="en-US"/>
          </a:p>
        </p:txBody>
      </p:sp>
      <p:sp>
        <p:nvSpPr>
          <p:cNvPr id="46" name="Picture Placeholder 8">
            <a:extLst>
              <a:ext uri="{FF2B5EF4-FFF2-40B4-BE49-F238E27FC236}">
                <a16:creationId xmlns:a16="http://schemas.microsoft.com/office/drawing/2014/main" id="{ACBC357B-C403-4A38-81F7-E0EEDF3FDA27}"/>
              </a:ext>
            </a:extLst>
          </p:cNvPr>
          <p:cNvSpPr>
            <a:spLocks noGrp="1"/>
          </p:cNvSpPr>
          <p:nvPr>
            <p:ph type="pic" sz="quarter" idx="49"/>
          </p:nvPr>
        </p:nvSpPr>
        <p:spPr>
          <a:xfrm>
            <a:off x="5619303" y="3706500"/>
            <a:ext cx="1792717" cy="1793292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47" name="Content Placeholder 14">
            <a:extLst>
              <a:ext uri="{FF2B5EF4-FFF2-40B4-BE49-F238E27FC236}">
                <a16:creationId xmlns:a16="http://schemas.microsoft.com/office/drawing/2014/main" id="{5C4FF271-4E33-4894-ACEA-29452D72E0D0}"/>
              </a:ext>
            </a:extLst>
          </p:cNvPr>
          <p:cNvSpPr>
            <a:spLocks noGrp="1"/>
          </p:cNvSpPr>
          <p:nvPr>
            <p:ph sz="quarter" idx="50" hasCustomPrompt="1"/>
          </p:nvPr>
        </p:nvSpPr>
        <p:spPr>
          <a:xfrm>
            <a:off x="5619303" y="5659487"/>
            <a:ext cx="1792719" cy="569360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defRPr sz="1400" b="1">
                <a:solidFill>
                  <a:schemeClr val="tx1"/>
                </a:solidFill>
                <a:latin typeface="+mj-lt"/>
              </a:defRPr>
            </a:lvl1pPr>
            <a:lvl2pPr>
              <a:defRPr sz="1051" b="1">
                <a:solidFill>
                  <a:schemeClr val="accent1"/>
                </a:solidFill>
              </a:defRPr>
            </a:lvl2pPr>
            <a:lvl3pPr>
              <a:defRPr sz="1051" b="1">
                <a:solidFill>
                  <a:schemeClr val="accent1"/>
                </a:solidFill>
              </a:defRPr>
            </a:lvl3pPr>
            <a:lvl4pPr>
              <a:defRPr sz="1051" b="1">
                <a:solidFill>
                  <a:schemeClr val="accent1"/>
                </a:solidFill>
              </a:defRPr>
            </a:lvl4pPr>
            <a:lvl5pPr>
              <a:defRPr sz="1051"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Name, Title</a:t>
            </a:r>
          </a:p>
          <a:p>
            <a:pPr lvl="0"/>
            <a:endParaRPr lang="en-US"/>
          </a:p>
        </p:txBody>
      </p:sp>
      <p:sp>
        <p:nvSpPr>
          <p:cNvPr id="48" name="Picture Placeholder 8">
            <a:extLst>
              <a:ext uri="{FF2B5EF4-FFF2-40B4-BE49-F238E27FC236}">
                <a16:creationId xmlns:a16="http://schemas.microsoft.com/office/drawing/2014/main" id="{E87EAF39-EBEE-4739-8A2D-FF977773B5F8}"/>
              </a:ext>
            </a:extLst>
          </p:cNvPr>
          <p:cNvSpPr>
            <a:spLocks noGrp="1"/>
          </p:cNvSpPr>
          <p:nvPr>
            <p:ph type="pic" sz="quarter" idx="51"/>
          </p:nvPr>
        </p:nvSpPr>
        <p:spPr>
          <a:xfrm>
            <a:off x="3533326" y="746960"/>
            <a:ext cx="1792716" cy="1793291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49" name="Content Placeholder 14">
            <a:extLst>
              <a:ext uri="{FF2B5EF4-FFF2-40B4-BE49-F238E27FC236}">
                <a16:creationId xmlns:a16="http://schemas.microsoft.com/office/drawing/2014/main" id="{11B5E6CF-B6B6-4AFD-B194-F082456AD1FF}"/>
              </a:ext>
            </a:extLst>
          </p:cNvPr>
          <p:cNvSpPr>
            <a:spLocks noGrp="1"/>
          </p:cNvSpPr>
          <p:nvPr>
            <p:ph sz="quarter" idx="52" hasCustomPrompt="1"/>
          </p:nvPr>
        </p:nvSpPr>
        <p:spPr>
          <a:xfrm>
            <a:off x="3533325" y="2699945"/>
            <a:ext cx="1792719" cy="569360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defRPr sz="1400" b="1">
                <a:solidFill>
                  <a:schemeClr val="tx1"/>
                </a:solidFill>
                <a:latin typeface="+mj-lt"/>
              </a:defRPr>
            </a:lvl1pPr>
            <a:lvl2pPr>
              <a:defRPr sz="1051" b="1">
                <a:solidFill>
                  <a:schemeClr val="accent1"/>
                </a:solidFill>
              </a:defRPr>
            </a:lvl2pPr>
            <a:lvl3pPr>
              <a:defRPr sz="1051" b="1">
                <a:solidFill>
                  <a:schemeClr val="accent1"/>
                </a:solidFill>
              </a:defRPr>
            </a:lvl3pPr>
            <a:lvl4pPr>
              <a:defRPr sz="1051" b="1">
                <a:solidFill>
                  <a:schemeClr val="accent1"/>
                </a:solidFill>
              </a:defRPr>
            </a:lvl4pPr>
            <a:lvl5pPr>
              <a:defRPr sz="1051"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Name, Title</a:t>
            </a:r>
          </a:p>
          <a:p>
            <a:pPr lvl="0"/>
            <a:endParaRPr lang="en-US"/>
          </a:p>
        </p:txBody>
      </p:sp>
      <p:sp>
        <p:nvSpPr>
          <p:cNvPr id="50" name="Picture Placeholder 8">
            <a:extLst>
              <a:ext uri="{FF2B5EF4-FFF2-40B4-BE49-F238E27FC236}">
                <a16:creationId xmlns:a16="http://schemas.microsoft.com/office/drawing/2014/main" id="{CCCACF2E-D5C2-4903-8A08-F186369C9446}"/>
              </a:ext>
            </a:extLst>
          </p:cNvPr>
          <p:cNvSpPr>
            <a:spLocks noGrp="1"/>
          </p:cNvSpPr>
          <p:nvPr>
            <p:ph type="pic" sz="quarter" idx="53"/>
          </p:nvPr>
        </p:nvSpPr>
        <p:spPr>
          <a:xfrm>
            <a:off x="3533324" y="3706500"/>
            <a:ext cx="1792717" cy="1793292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51" name="Content Placeholder 14">
            <a:extLst>
              <a:ext uri="{FF2B5EF4-FFF2-40B4-BE49-F238E27FC236}">
                <a16:creationId xmlns:a16="http://schemas.microsoft.com/office/drawing/2014/main" id="{400CA790-2C21-4B0B-81C1-3523DF7E7A34}"/>
              </a:ext>
            </a:extLst>
          </p:cNvPr>
          <p:cNvSpPr>
            <a:spLocks noGrp="1"/>
          </p:cNvSpPr>
          <p:nvPr>
            <p:ph sz="quarter" idx="54" hasCustomPrompt="1"/>
          </p:nvPr>
        </p:nvSpPr>
        <p:spPr>
          <a:xfrm>
            <a:off x="3533325" y="5659487"/>
            <a:ext cx="1792719" cy="569360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defRPr sz="1400" b="1">
                <a:solidFill>
                  <a:schemeClr val="tx1"/>
                </a:solidFill>
                <a:latin typeface="+mj-lt"/>
              </a:defRPr>
            </a:lvl1pPr>
            <a:lvl2pPr>
              <a:defRPr sz="1051" b="1">
                <a:solidFill>
                  <a:schemeClr val="accent1"/>
                </a:solidFill>
              </a:defRPr>
            </a:lvl2pPr>
            <a:lvl3pPr>
              <a:defRPr sz="1051" b="1">
                <a:solidFill>
                  <a:schemeClr val="accent1"/>
                </a:solidFill>
              </a:defRPr>
            </a:lvl3pPr>
            <a:lvl4pPr>
              <a:defRPr sz="1051" b="1">
                <a:solidFill>
                  <a:schemeClr val="accent1"/>
                </a:solidFill>
              </a:defRPr>
            </a:lvl4pPr>
            <a:lvl5pPr>
              <a:defRPr sz="1051"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Name, Title</a:t>
            </a:r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548679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Left - 3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8"/>
          <p:cNvSpPr>
            <a:spLocks noGrp="1"/>
          </p:cNvSpPr>
          <p:nvPr>
            <p:ph type="pic" sz="quarter" idx="14" hasCustomPrompt="1"/>
          </p:nvPr>
        </p:nvSpPr>
        <p:spPr>
          <a:xfrm>
            <a:off x="9133840" y="0"/>
            <a:ext cx="3058159" cy="685800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0" scaled="1"/>
            <a:tileRect/>
          </a:gradFill>
          <a:ln>
            <a:noFill/>
          </a:ln>
          <a:effectLst/>
        </p:spPr>
        <p:txBody>
          <a:bodyPr wrap="square" anchor="ctr">
            <a:noAutofit/>
          </a:bodyPr>
          <a:lstStyle>
            <a:lvl1pPr marL="0" marR="0" indent="0" algn="ctr" defTabSz="914296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bg2"/>
                </a:solidFill>
              </a:defRPr>
            </a:lvl1pPr>
          </a:lstStyle>
          <a:p>
            <a:pPr marL="0" marR="0" lvl="0" indent="0" algn="ctr" defTabSz="914296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icon to insert photo (this text will not appear in presentation mode)</a:t>
            </a:r>
          </a:p>
        </p:txBody>
      </p:sp>
      <p:sp>
        <p:nvSpPr>
          <p:cNvPr id="5" name="Picture Placeholder 8"/>
          <p:cNvSpPr>
            <a:spLocks noGrp="1"/>
          </p:cNvSpPr>
          <p:nvPr>
            <p:ph type="pic" sz="quarter" idx="13" hasCustomPrompt="1"/>
          </p:nvPr>
        </p:nvSpPr>
        <p:spPr>
          <a:xfrm>
            <a:off x="6085840" y="3413760"/>
            <a:ext cx="3048000" cy="344424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marL="0" marR="0" indent="0" algn="ctr" defTabSz="914296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bg2"/>
                </a:solidFill>
              </a:defRPr>
            </a:lvl1pPr>
          </a:lstStyle>
          <a:p>
            <a:pPr marL="0" marR="0" lvl="0" indent="0" algn="ctr" defTabSz="914296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icon to insert photo (this text will not appear in presentation mode)</a:t>
            </a:r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5" hasCustomPrompt="1"/>
          </p:nvPr>
        </p:nvSpPr>
        <p:spPr>
          <a:xfrm>
            <a:off x="6085840" y="0"/>
            <a:ext cx="3048000" cy="341376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marL="0" marR="0" indent="0" algn="ctr" defTabSz="914296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bg2"/>
                </a:solidFill>
              </a:defRPr>
            </a:lvl1pPr>
          </a:lstStyle>
          <a:p>
            <a:pPr marL="0" marR="0" lvl="0" indent="0" algn="ctr" defTabSz="914296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icon to insert photo (this text will not appear in presentation mode)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819E5A-5222-4CE7-B446-19672E8A6A4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969892B-6FB2-445D-B6A4-8332FBFF141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5A606557-5974-4B3B-B554-621664B2C3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3391" y="946704"/>
            <a:ext cx="4067176" cy="2120055"/>
          </a:xfrm>
        </p:spPr>
        <p:txBody>
          <a:bodyPr anchor="b" anchorCtr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143CD060-4B36-4BA5-9422-11AA82201FA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003852" y="3392054"/>
            <a:ext cx="3879851" cy="2519245"/>
          </a:xfrm>
        </p:spPr>
        <p:txBody>
          <a:bodyPr>
            <a:normAutofit/>
          </a:bodyPr>
          <a:lstStyle>
            <a:lvl1pPr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Cras </a:t>
            </a:r>
            <a:r>
              <a:rPr lang="en-US" err="1"/>
              <a:t>volutpat</a:t>
            </a:r>
            <a:r>
              <a:rPr lang="en-US"/>
              <a:t> vestibulum </a:t>
            </a:r>
            <a:r>
              <a:rPr lang="en-US" err="1"/>
              <a:t>mauris</a:t>
            </a:r>
            <a:r>
              <a:rPr lang="en-US"/>
              <a:t>, </a:t>
            </a:r>
            <a:r>
              <a:rPr lang="en-US" err="1"/>
              <a:t>nec</a:t>
            </a:r>
            <a:r>
              <a:rPr lang="en-US"/>
              <a:t> </a:t>
            </a:r>
            <a:r>
              <a:rPr lang="en-US" err="1"/>
              <a:t>viverra</a:t>
            </a:r>
            <a:r>
              <a:rPr lang="en-US"/>
              <a:t> </a:t>
            </a:r>
            <a:r>
              <a:rPr lang="en-US" err="1"/>
              <a:t>sapien</a:t>
            </a:r>
            <a:r>
              <a:rPr lang="en-US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2950557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Left - 3 Images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8"/>
          <p:cNvSpPr>
            <a:spLocks noGrp="1"/>
          </p:cNvSpPr>
          <p:nvPr>
            <p:ph type="pic" sz="quarter" idx="14" hasCustomPrompt="1"/>
          </p:nvPr>
        </p:nvSpPr>
        <p:spPr>
          <a:xfrm>
            <a:off x="6085840" y="0"/>
            <a:ext cx="6106160" cy="341376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  <a:effectLst/>
        </p:spPr>
        <p:txBody>
          <a:bodyPr wrap="square" anchor="ctr">
            <a:noAutofit/>
          </a:bodyPr>
          <a:lstStyle>
            <a:lvl1pPr marL="0" marR="0" indent="0" algn="ctr" defTabSz="914296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bg2"/>
                </a:solidFill>
              </a:defRPr>
            </a:lvl1pPr>
          </a:lstStyle>
          <a:p>
            <a:pPr marL="0" marR="0" lvl="0" indent="0" algn="ctr" defTabSz="914296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icon to insert photo </a:t>
            </a:r>
            <a:br>
              <a:rPr lang="en-US"/>
            </a:br>
            <a:r>
              <a:rPr lang="en-US"/>
              <a:t>(this text will not appear in presentation mode)</a:t>
            </a:r>
          </a:p>
        </p:txBody>
      </p:sp>
      <p:sp>
        <p:nvSpPr>
          <p:cNvPr id="5" name="Picture Placeholder 8"/>
          <p:cNvSpPr>
            <a:spLocks noGrp="1"/>
          </p:cNvSpPr>
          <p:nvPr>
            <p:ph type="pic" sz="quarter" idx="13" hasCustomPrompt="1"/>
          </p:nvPr>
        </p:nvSpPr>
        <p:spPr>
          <a:xfrm>
            <a:off x="6085840" y="3413760"/>
            <a:ext cx="3048000" cy="344424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0" scaled="1"/>
            <a:tileRect/>
          </a:gradFill>
          <a:ln>
            <a:noFill/>
          </a:ln>
        </p:spPr>
        <p:txBody>
          <a:bodyPr wrap="square" anchor="ctr">
            <a:noAutofit/>
          </a:bodyPr>
          <a:lstStyle>
            <a:lvl1pPr marL="0" marR="0" indent="0" algn="ctr" defTabSz="914296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bg2"/>
                </a:solidFill>
              </a:defRPr>
            </a:lvl1pPr>
          </a:lstStyle>
          <a:p>
            <a:pPr marL="0" marR="0" lvl="0" indent="0" algn="ctr" defTabSz="914296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icon to insert photo (this text will not appear in presentation mode)</a:t>
            </a: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6" hasCustomPrompt="1"/>
          </p:nvPr>
        </p:nvSpPr>
        <p:spPr>
          <a:xfrm>
            <a:off x="9133840" y="3413760"/>
            <a:ext cx="3058160" cy="344424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0" scaled="1"/>
            <a:tileRect/>
          </a:gradFill>
          <a:ln>
            <a:noFill/>
          </a:ln>
        </p:spPr>
        <p:txBody>
          <a:bodyPr wrap="square" anchor="ctr">
            <a:noAutofit/>
          </a:bodyPr>
          <a:lstStyle>
            <a:lvl1pPr marL="0" marR="0" indent="0" algn="ctr" defTabSz="914296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bg2"/>
                </a:solidFill>
              </a:defRPr>
            </a:lvl1pPr>
          </a:lstStyle>
          <a:p>
            <a:pPr marL="0" marR="0" lvl="0" indent="0" algn="ctr" defTabSz="914296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icon to insert photo (this text will not appear in presentation mode)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C13411-F8D1-44EC-AF4D-40953232F3AB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0969892B-6FB2-445D-B6A4-8332FBFF141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7D9957A-6A99-4B06-A04D-FC36140D6F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3391" y="946704"/>
            <a:ext cx="4067176" cy="2120055"/>
          </a:xfrm>
        </p:spPr>
        <p:txBody>
          <a:bodyPr anchor="b" anchorCtr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3A974210-0FF5-4C25-923E-EA6BE68A202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003852" y="3392054"/>
            <a:ext cx="3879851" cy="2519245"/>
          </a:xfrm>
        </p:spPr>
        <p:txBody>
          <a:bodyPr>
            <a:normAutofit/>
          </a:bodyPr>
          <a:lstStyle>
            <a:lvl1pPr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Cras </a:t>
            </a:r>
            <a:r>
              <a:rPr lang="en-US" err="1"/>
              <a:t>volutpat</a:t>
            </a:r>
            <a:r>
              <a:rPr lang="en-US"/>
              <a:t> vestibulum </a:t>
            </a:r>
            <a:r>
              <a:rPr lang="en-US" err="1"/>
              <a:t>mauris</a:t>
            </a:r>
            <a:r>
              <a:rPr lang="en-US"/>
              <a:t>, </a:t>
            </a:r>
            <a:r>
              <a:rPr lang="en-US" err="1"/>
              <a:t>nec</a:t>
            </a:r>
            <a:r>
              <a:rPr lang="en-US"/>
              <a:t> </a:t>
            </a:r>
            <a:r>
              <a:rPr lang="en-US" err="1"/>
              <a:t>viverra</a:t>
            </a:r>
            <a:r>
              <a:rPr lang="en-US"/>
              <a:t> </a:t>
            </a:r>
            <a:r>
              <a:rPr lang="en-US" err="1"/>
              <a:t>sapien</a:t>
            </a:r>
            <a:r>
              <a:rPr lang="en-US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9494558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Left - 4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8"/>
          <p:cNvSpPr>
            <a:spLocks noGrp="1"/>
          </p:cNvSpPr>
          <p:nvPr>
            <p:ph type="pic" sz="quarter" idx="13" hasCustomPrompt="1"/>
          </p:nvPr>
        </p:nvSpPr>
        <p:spPr>
          <a:xfrm>
            <a:off x="6071623" y="3413760"/>
            <a:ext cx="3058155" cy="344424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  <a:tileRect/>
          </a:gradFill>
          <a:ln>
            <a:noFill/>
          </a:ln>
        </p:spPr>
        <p:txBody>
          <a:bodyPr wrap="square" anchor="ctr">
            <a:noAutofit/>
          </a:bodyPr>
          <a:lstStyle>
            <a:lvl1pPr marL="0" marR="0" indent="0" algn="ctr" defTabSz="914296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bg2"/>
                </a:solidFill>
              </a:defRPr>
            </a:lvl1pPr>
          </a:lstStyle>
          <a:p>
            <a:pPr marL="0" marR="0" lvl="0" indent="0" algn="ctr" defTabSz="914296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icon to insert photo (this text will not appear in presentation mode)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317B1E8-B8D4-4ACC-AB78-455BA996032E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0969892B-6FB2-445D-B6A4-8332FBFF141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C912F67D-36EF-416D-A3B2-F0DB4EA9A2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3391" y="946704"/>
            <a:ext cx="4067176" cy="2120055"/>
          </a:xfrm>
        </p:spPr>
        <p:txBody>
          <a:bodyPr anchor="b" anchorCtr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738D5E58-E546-4A14-96AA-06B9AE938D2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003852" y="3392054"/>
            <a:ext cx="3879851" cy="2519245"/>
          </a:xfrm>
        </p:spPr>
        <p:txBody>
          <a:bodyPr>
            <a:normAutofit/>
          </a:bodyPr>
          <a:lstStyle>
            <a:lvl1pPr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Cras </a:t>
            </a:r>
            <a:r>
              <a:rPr lang="en-US" err="1"/>
              <a:t>volutpat</a:t>
            </a:r>
            <a:r>
              <a:rPr lang="en-US"/>
              <a:t> vestibulum </a:t>
            </a:r>
            <a:r>
              <a:rPr lang="en-US" err="1"/>
              <a:t>mauris</a:t>
            </a:r>
            <a:r>
              <a:rPr lang="en-US"/>
              <a:t>, </a:t>
            </a:r>
            <a:r>
              <a:rPr lang="en-US" err="1"/>
              <a:t>nec</a:t>
            </a:r>
            <a:r>
              <a:rPr lang="en-US"/>
              <a:t> </a:t>
            </a:r>
            <a:r>
              <a:rPr lang="en-US" err="1"/>
              <a:t>viverra</a:t>
            </a:r>
            <a:r>
              <a:rPr lang="en-US"/>
              <a:t> </a:t>
            </a:r>
            <a:r>
              <a:rPr lang="en-US" err="1"/>
              <a:t>sapien</a:t>
            </a:r>
            <a:r>
              <a:rPr lang="en-US"/>
              <a:t>.</a:t>
            </a:r>
          </a:p>
        </p:txBody>
      </p:sp>
      <p:sp>
        <p:nvSpPr>
          <p:cNvPr id="15" name="Picture Placeholder 8">
            <a:extLst>
              <a:ext uri="{FF2B5EF4-FFF2-40B4-BE49-F238E27FC236}">
                <a16:creationId xmlns:a16="http://schemas.microsoft.com/office/drawing/2014/main" id="{37D27DF3-AF72-4375-996B-3023F3A9236E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9133839" y="0"/>
            <a:ext cx="3058155" cy="341376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  <a:tileRect/>
          </a:gradFill>
          <a:ln>
            <a:noFill/>
          </a:ln>
        </p:spPr>
        <p:txBody>
          <a:bodyPr wrap="square" anchor="ctr">
            <a:noAutofit/>
          </a:bodyPr>
          <a:lstStyle>
            <a:lvl1pPr marL="0" marR="0" indent="0" algn="ctr" defTabSz="914296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bg2"/>
                </a:solidFill>
              </a:defRPr>
            </a:lvl1pPr>
          </a:lstStyle>
          <a:p>
            <a:pPr marL="0" marR="0" lvl="0" indent="0" algn="ctr" defTabSz="914296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icon to insert photo (this text will not appear in presentation mode)</a:t>
            </a:r>
          </a:p>
        </p:txBody>
      </p:sp>
      <p:sp>
        <p:nvSpPr>
          <p:cNvPr id="17" name="Picture Placeholder 8">
            <a:extLst>
              <a:ext uri="{FF2B5EF4-FFF2-40B4-BE49-F238E27FC236}">
                <a16:creationId xmlns:a16="http://schemas.microsoft.com/office/drawing/2014/main" id="{3DE49E69-046C-4A19-8730-8EA5E7BCA0DE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9133839" y="3413760"/>
            <a:ext cx="3054095" cy="344424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0" scaled="1"/>
            <a:tileRect/>
          </a:gradFill>
          <a:ln>
            <a:noFill/>
          </a:ln>
        </p:spPr>
        <p:txBody>
          <a:bodyPr wrap="square" anchor="ctr">
            <a:noAutofit/>
          </a:bodyPr>
          <a:lstStyle>
            <a:lvl1pPr marL="0" marR="0" indent="0" algn="ctr" defTabSz="914296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bg2"/>
                </a:solidFill>
              </a:defRPr>
            </a:lvl1pPr>
          </a:lstStyle>
          <a:p>
            <a:pPr marL="0" marR="0" lvl="0" indent="0" algn="ctr" defTabSz="914296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icon to insert photo (this text will not appear in presentation mode)</a:t>
            </a:r>
          </a:p>
        </p:txBody>
      </p:sp>
      <p:sp>
        <p:nvSpPr>
          <p:cNvPr id="18" name="Picture Placeholder 8">
            <a:extLst>
              <a:ext uri="{FF2B5EF4-FFF2-40B4-BE49-F238E27FC236}">
                <a16:creationId xmlns:a16="http://schemas.microsoft.com/office/drawing/2014/main" id="{9A724A00-B570-4D69-B59D-06FF7A3FCF08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6071623" y="0"/>
            <a:ext cx="3058155" cy="341376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2700000" scaled="1"/>
            <a:tileRect/>
          </a:gradFill>
          <a:ln>
            <a:noFill/>
          </a:ln>
        </p:spPr>
        <p:txBody>
          <a:bodyPr wrap="square" anchor="ctr">
            <a:noAutofit/>
          </a:bodyPr>
          <a:lstStyle>
            <a:lvl1pPr marL="0" marR="0" indent="0" algn="ctr" defTabSz="914296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bg2"/>
                </a:solidFill>
              </a:defRPr>
            </a:lvl1pPr>
          </a:lstStyle>
          <a:p>
            <a:pPr marL="0" marR="0" lvl="0" indent="0" algn="ctr" defTabSz="914296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icon to insert photo (this text will not appear in presentation mode)</a:t>
            </a:r>
          </a:p>
        </p:txBody>
      </p:sp>
    </p:spTree>
    <p:extLst>
      <p:ext uri="{BB962C8B-B14F-4D97-AF65-F5344CB8AC3E}">
        <p14:creationId xmlns:p14="http://schemas.microsoft.com/office/powerpoint/2010/main" val="40296038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Circle Photos with Brief Inf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003852" y="370294"/>
            <a:ext cx="10177669" cy="1249845"/>
          </a:xfrm>
        </p:spPr>
        <p:txBody>
          <a:bodyPr anchor="b" anchorCtr="0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4438472" y="2399411"/>
            <a:ext cx="1080000" cy="1080000"/>
          </a:xfrm>
          <a:prstGeom prst="ellipse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  <a:effectLst/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7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6782295" y="2399411"/>
            <a:ext cx="1080000" cy="1080000"/>
          </a:xfrm>
          <a:prstGeom prst="ellipse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9125403" y="2399411"/>
            <a:ext cx="1080000" cy="1080000"/>
          </a:xfrm>
          <a:prstGeom prst="ellipse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9" name="Picture Placeholder 8"/>
          <p:cNvSpPr>
            <a:spLocks noGrp="1"/>
          </p:cNvSpPr>
          <p:nvPr>
            <p:ph type="pic" sz="quarter" idx="18"/>
          </p:nvPr>
        </p:nvSpPr>
        <p:spPr>
          <a:xfrm>
            <a:off x="2094649" y="2399411"/>
            <a:ext cx="1080000" cy="1080000"/>
          </a:xfrm>
          <a:prstGeom prst="ellipse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9E0391E-1FD6-42D4-8603-2E7B4E82A487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0969892B-6FB2-445D-B6A4-8332FBFF141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0" name="Text Placeholder 38">
            <a:extLst>
              <a:ext uri="{FF2B5EF4-FFF2-40B4-BE49-F238E27FC236}">
                <a16:creationId xmlns:a16="http://schemas.microsoft.com/office/drawing/2014/main" id="{96BB090F-2466-471B-BFA8-53E28B51A814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4087886" y="3812676"/>
            <a:ext cx="1781175" cy="1882775"/>
          </a:xfrm>
        </p:spPr>
        <p:txBody>
          <a:bodyPr>
            <a:normAutofit/>
          </a:bodyPr>
          <a:lstStyle>
            <a:lvl1pPr algn="ctr">
              <a:defRPr sz="1100"/>
            </a:lvl1pPr>
            <a:lvl2pPr algn="ctr">
              <a:defRPr sz="1100"/>
            </a:lvl2pPr>
            <a:lvl3pPr algn="ctr">
              <a:defRPr sz="1100"/>
            </a:lvl3pPr>
            <a:lvl4pPr algn="ctr">
              <a:defRPr sz="1100"/>
            </a:lvl4pPr>
            <a:lvl5pPr algn="ctr">
              <a:defRPr sz="1100"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Cras </a:t>
            </a:r>
            <a:r>
              <a:rPr lang="en-US" err="1"/>
              <a:t>volutpat</a:t>
            </a:r>
            <a:r>
              <a:rPr lang="en-US"/>
              <a:t> vestibulum </a:t>
            </a:r>
            <a:r>
              <a:rPr lang="en-US" err="1"/>
              <a:t>mauris</a:t>
            </a:r>
            <a:r>
              <a:rPr lang="en-US"/>
              <a:t>, </a:t>
            </a:r>
            <a:r>
              <a:rPr lang="en-US" err="1"/>
              <a:t>nec</a:t>
            </a:r>
            <a:r>
              <a:rPr lang="en-US"/>
              <a:t> </a:t>
            </a:r>
            <a:r>
              <a:rPr lang="en-US" err="1"/>
              <a:t>viverra</a:t>
            </a:r>
            <a:r>
              <a:rPr lang="en-US"/>
              <a:t> </a:t>
            </a:r>
            <a:r>
              <a:rPr lang="en-US" err="1"/>
              <a:t>sapien</a:t>
            </a:r>
            <a:r>
              <a:rPr lang="en-US"/>
              <a:t>.</a:t>
            </a:r>
          </a:p>
        </p:txBody>
      </p:sp>
      <p:sp>
        <p:nvSpPr>
          <p:cNvPr id="41" name="Text Placeholder 38">
            <a:extLst>
              <a:ext uri="{FF2B5EF4-FFF2-40B4-BE49-F238E27FC236}">
                <a16:creationId xmlns:a16="http://schemas.microsoft.com/office/drawing/2014/main" id="{84D01D62-0D75-496A-8D39-09500BA274AA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431709" y="3813357"/>
            <a:ext cx="1781175" cy="1882775"/>
          </a:xfrm>
        </p:spPr>
        <p:txBody>
          <a:bodyPr>
            <a:normAutofit/>
          </a:bodyPr>
          <a:lstStyle>
            <a:lvl1pPr algn="ctr">
              <a:defRPr sz="1100"/>
            </a:lvl1pPr>
            <a:lvl2pPr algn="ctr">
              <a:defRPr sz="1100"/>
            </a:lvl2pPr>
            <a:lvl3pPr algn="ctr">
              <a:defRPr sz="1100"/>
            </a:lvl3pPr>
            <a:lvl4pPr algn="ctr">
              <a:defRPr sz="1100"/>
            </a:lvl4pPr>
            <a:lvl5pPr algn="ctr">
              <a:defRPr sz="1100"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Cras </a:t>
            </a:r>
            <a:r>
              <a:rPr lang="en-US" err="1"/>
              <a:t>volutpat</a:t>
            </a:r>
            <a:r>
              <a:rPr lang="en-US"/>
              <a:t> vestibulum </a:t>
            </a:r>
            <a:r>
              <a:rPr lang="en-US" err="1"/>
              <a:t>mauris</a:t>
            </a:r>
            <a:r>
              <a:rPr lang="en-US"/>
              <a:t>, </a:t>
            </a:r>
            <a:r>
              <a:rPr lang="en-US" err="1"/>
              <a:t>nec</a:t>
            </a:r>
            <a:r>
              <a:rPr lang="en-US"/>
              <a:t> </a:t>
            </a:r>
            <a:r>
              <a:rPr lang="en-US" err="1"/>
              <a:t>viverra</a:t>
            </a:r>
            <a:r>
              <a:rPr lang="en-US"/>
              <a:t> </a:t>
            </a:r>
            <a:r>
              <a:rPr lang="en-US" err="1"/>
              <a:t>sapien</a:t>
            </a:r>
            <a:r>
              <a:rPr lang="en-US"/>
              <a:t>.</a:t>
            </a:r>
          </a:p>
        </p:txBody>
      </p:sp>
      <p:sp>
        <p:nvSpPr>
          <p:cNvPr id="42" name="Text Placeholder 38">
            <a:extLst>
              <a:ext uri="{FF2B5EF4-FFF2-40B4-BE49-F238E27FC236}">
                <a16:creationId xmlns:a16="http://schemas.microsoft.com/office/drawing/2014/main" id="{F746F8E9-06CF-4028-846F-D3CDF1F4A0FA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8783457" y="3813357"/>
            <a:ext cx="1781175" cy="1882775"/>
          </a:xfrm>
        </p:spPr>
        <p:txBody>
          <a:bodyPr>
            <a:normAutofit/>
          </a:bodyPr>
          <a:lstStyle>
            <a:lvl1pPr algn="ctr">
              <a:defRPr sz="1100"/>
            </a:lvl1pPr>
            <a:lvl2pPr algn="ctr">
              <a:defRPr sz="1100"/>
            </a:lvl2pPr>
            <a:lvl3pPr algn="ctr">
              <a:defRPr sz="1100"/>
            </a:lvl3pPr>
            <a:lvl4pPr algn="ctr">
              <a:defRPr sz="1100"/>
            </a:lvl4pPr>
            <a:lvl5pPr algn="ctr">
              <a:defRPr sz="1100"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Cras </a:t>
            </a:r>
            <a:r>
              <a:rPr lang="en-US" err="1"/>
              <a:t>volutpat</a:t>
            </a:r>
            <a:r>
              <a:rPr lang="en-US"/>
              <a:t> vestibulum </a:t>
            </a:r>
            <a:r>
              <a:rPr lang="en-US" err="1"/>
              <a:t>mauris</a:t>
            </a:r>
            <a:r>
              <a:rPr lang="en-US"/>
              <a:t>, </a:t>
            </a:r>
            <a:r>
              <a:rPr lang="en-US" err="1"/>
              <a:t>nec</a:t>
            </a:r>
            <a:r>
              <a:rPr lang="en-US"/>
              <a:t> </a:t>
            </a:r>
            <a:r>
              <a:rPr lang="en-US" err="1"/>
              <a:t>viverra</a:t>
            </a:r>
            <a:r>
              <a:rPr lang="en-US"/>
              <a:t> </a:t>
            </a:r>
            <a:r>
              <a:rPr lang="en-US" err="1"/>
              <a:t>sapien</a:t>
            </a:r>
            <a:r>
              <a:rPr lang="en-US"/>
              <a:t>.</a:t>
            </a:r>
          </a:p>
        </p:txBody>
      </p:sp>
      <p:sp>
        <p:nvSpPr>
          <p:cNvPr id="29" name="Text Placeholder 38">
            <a:extLst>
              <a:ext uri="{FF2B5EF4-FFF2-40B4-BE49-F238E27FC236}">
                <a16:creationId xmlns:a16="http://schemas.microsoft.com/office/drawing/2014/main" id="{F05C58FF-1FE6-4C71-8463-BEECE98942F8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1744062" y="3812676"/>
            <a:ext cx="1781175" cy="1882775"/>
          </a:xfrm>
        </p:spPr>
        <p:txBody>
          <a:bodyPr>
            <a:normAutofit/>
          </a:bodyPr>
          <a:lstStyle>
            <a:lvl1pPr algn="ctr">
              <a:defRPr sz="1100"/>
            </a:lvl1pPr>
            <a:lvl2pPr algn="ctr">
              <a:defRPr sz="1100"/>
            </a:lvl2pPr>
            <a:lvl3pPr algn="ctr">
              <a:defRPr sz="1100"/>
            </a:lvl3pPr>
            <a:lvl4pPr algn="ctr">
              <a:defRPr sz="1100"/>
            </a:lvl4pPr>
            <a:lvl5pPr algn="ctr">
              <a:defRPr sz="1100"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Cras </a:t>
            </a:r>
            <a:r>
              <a:rPr lang="en-US" err="1"/>
              <a:t>volutpat</a:t>
            </a:r>
            <a:r>
              <a:rPr lang="en-US"/>
              <a:t> vestibulum </a:t>
            </a:r>
            <a:r>
              <a:rPr lang="en-US" err="1"/>
              <a:t>mauris</a:t>
            </a:r>
            <a:r>
              <a:rPr lang="en-US"/>
              <a:t>, </a:t>
            </a:r>
            <a:r>
              <a:rPr lang="en-US" err="1"/>
              <a:t>nec</a:t>
            </a:r>
            <a:r>
              <a:rPr lang="en-US"/>
              <a:t> </a:t>
            </a:r>
            <a:r>
              <a:rPr lang="en-US" err="1"/>
              <a:t>viverra</a:t>
            </a:r>
            <a:r>
              <a:rPr lang="en-US"/>
              <a:t> </a:t>
            </a:r>
            <a:r>
              <a:rPr lang="en-US" err="1"/>
              <a:t>sapien</a:t>
            </a:r>
            <a:r>
              <a:rPr lang="en-US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95651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Right - Two Blocks Stack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8">
            <a:extLst>
              <a:ext uri="{FF2B5EF4-FFF2-40B4-BE49-F238E27FC236}">
                <a16:creationId xmlns:a16="http://schemas.microsoft.com/office/drawing/2014/main" id="{43B44CB7-8865-4225-8490-953C9C55134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210312" y="3429002"/>
            <a:ext cx="4885689" cy="342899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square" anchor="ctr">
            <a:noAutofit/>
          </a:bodyPr>
          <a:lstStyle>
            <a:lvl1pPr marL="0" marR="0" indent="0" algn="ctr" defTabSz="914296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bg2"/>
                </a:solidFill>
              </a:defRPr>
            </a:lvl1pPr>
          </a:lstStyle>
          <a:p>
            <a:pPr marL="0" marR="0" lvl="0" indent="0" algn="ctr" defTabSz="914296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*OPTIONAL* Click icon to insert photo </a:t>
            </a:r>
            <a:br>
              <a:rPr lang="en-US"/>
            </a:br>
            <a:r>
              <a:rPr lang="en-US"/>
              <a:t>(this text will not appear in presentation mode)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975DCF0-B58E-4E01-B5DD-E877186DC0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01841" y="946702"/>
            <a:ext cx="4079681" cy="1769202"/>
          </a:xfrm>
        </p:spPr>
        <p:txBody>
          <a:bodyPr anchor="b" anchorCtr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Picture Placeholder 8">
            <a:extLst>
              <a:ext uri="{FF2B5EF4-FFF2-40B4-BE49-F238E27FC236}">
                <a16:creationId xmlns:a16="http://schemas.microsoft.com/office/drawing/2014/main" id="{0E9354BC-A38D-49AC-B33C-37DBC74E7647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210312" y="2"/>
            <a:ext cx="4885689" cy="342899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wrap="square" anchor="ctr">
            <a:noAutofit/>
          </a:bodyPr>
          <a:lstStyle>
            <a:lvl1pPr marL="0" marR="0" indent="0" algn="ctr" defTabSz="914296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tx2"/>
                </a:solidFill>
              </a:defRPr>
            </a:lvl1pPr>
          </a:lstStyle>
          <a:p>
            <a:pPr marL="0" marR="0" lvl="0" indent="0" algn="ctr" defTabSz="914296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*OPTIONAL* Click icon to insert photo </a:t>
            </a:r>
            <a:br>
              <a:rPr lang="en-US"/>
            </a:br>
            <a:r>
              <a:rPr lang="en-US"/>
              <a:t>(this text will not appear in presentation mode)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B1D169-2724-4FD3-8015-463BF8AB22A3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0969892B-6FB2-445D-B6A4-8332FBFF141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9A9D8E24-030E-4417-BB5C-76E4A3A44A4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101840" y="3169779"/>
            <a:ext cx="4079680" cy="3026306"/>
          </a:xfrm>
        </p:spPr>
        <p:txBody>
          <a:bodyPr>
            <a:normAutofit/>
          </a:bodyPr>
          <a:lstStyle>
            <a:lvl1pPr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Cras </a:t>
            </a:r>
            <a:r>
              <a:rPr lang="en-US" err="1"/>
              <a:t>volutpat</a:t>
            </a:r>
            <a:r>
              <a:rPr lang="en-US"/>
              <a:t> vestibulum </a:t>
            </a:r>
            <a:r>
              <a:rPr lang="en-US" err="1"/>
              <a:t>mauris</a:t>
            </a:r>
            <a:r>
              <a:rPr lang="en-US"/>
              <a:t>, </a:t>
            </a:r>
            <a:r>
              <a:rPr lang="en-US" err="1"/>
              <a:t>nec</a:t>
            </a:r>
            <a:r>
              <a:rPr lang="en-US"/>
              <a:t> </a:t>
            </a:r>
            <a:r>
              <a:rPr lang="en-US" err="1"/>
              <a:t>viverra</a:t>
            </a:r>
            <a:r>
              <a:rPr lang="en-US"/>
              <a:t> </a:t>
            </a:r>
            <a:r>
              <a:rPr lang="en-US" err="1"/>
              <a:t>sapien</a:t>
            </a:r>
            <a:r>
              <a:rPr lang="en-US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1400413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 Circle Photos with Text and Background Imag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FE10B58E-1BDA-4DC5-812F-F1A7F9995A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7288" y="550598"/>
            <a:ext cx="9980337" cy="1249845"/>
          </a:xfrm>
        </p:spPr>
        <p:txBody>
          <a:bodyPr anchor="b" anchorCtr="0"/>
          <a:lstStyle>
            <a:lvl1pPr algn="ctr"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7" name="Picture Placeholder 4">
            <a:extLst>
              <a:ext uri="{FF2B5EF4-FFF2-40B4-BE49-F238E27FC236}">
                <a16:creationId xmlns:a16="http://schemas.microsoft.com/office/drawing/2014/main" id="{D6606D77-A67F-4ADB-949F-66533FC0A311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1774359" y="2163172"/>
            <a:ext cx="1853639" cy="1850923"/>
          </a:xfrm>
          <a:prstGeom prst="ellipse">
            <a:avLst/>
          </a:prstGeom>
          <a:solidFill>
            <a:schemeClr val="bg2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anchor="ctr">
            <a:normAutofit/>
          </a:bodyPr>
          <a:lstStyle>
            <a:lvl1pPr algn="ctr">
              <a:defRPr sz="1200"/>
            </a:lvl1pPr>
          </a:lstStyle>
          <a:p>
            <a:endParaRPr lang="en-US"/>
          </a:p>
        </p:txBody>
      </p:sp>
      <p:sp>
        <p:nvSpPr>
          <p:cNvPr id="18" name="Picture Placeholder 4">
            <a:extLst>
              <a:ext uri="{FF2B5EF4-FFF2-40B4-BE49-F238E27FC236}">
                <a16:creationId xmlns:a16="http://schemas.microsoft.com/office/drawing/2014/main" id="{C770B54F-55A3-402D-9B0F-DAC6DBC6E07B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4022894" y="2163172"/>
            <a:ext cx="1853639" cy="1850923"/>
          </a:xfrm>
          <a:prstGeom prst="ellipse">
            <a:avLst/>
          </a:prstGeom>
          <a:solidFill>
            <a:schemeClr val="bg2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anchor="ctr">
            <a:normAutofit/>
          </a:bodyPr>
          <a:lstStyle>
            <a:lvl1pPr algn="ctr">
              <a:defRPr sz="1200"/>
            </a:lvl1pPr>
          </a:lstStyle>
          <a:p>
            <a:endParaRPr lang="en-US"/>
          </a:p>
        </p:txBody>
      </p:sp>
      <p:sp>
        <p:nvSpPr>
          <p:cNvPr id="19" name="Picture Placeholder 4">
            <a:extLst>
              <a:ext uri="{FF2B5EF4-FFF2-40B4-BE49-F238E27FC236}">
                <a16:creationId xmlns:a16="http://schemas.microsoft.com/office/drawing/2014/main" id="{FA92C845-76C4-4C4C-8B69-9ACEC630DA4E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6267473" y="2163172"/>
            <a:ext cx="1853639" cy="1850923"/>
          </a:xfrm>
          <a:prstGeom prst="ellipse">
            <a:avLst/>
          </a:prstGeom>
          <a:solidFill>
            <a:schemeClr val="bg2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anchor="ctr">
            <a:normAutofit/>
          </a:bodyPr>
          <a:lstStyle>
            <a:lvl1pPr algn="ctr">
              <a:defRPr sz="1200"/>
            </a:lvl1pPr>
          </a:lstStyle>
          <a:p>
            <a:endParaRPr lang="en-US"/>
          </a:p>
        </p:txBody>
      </p:sp>
      <p:sp>
        <p:nvSpPr>
          <p:cNvPr id="20" name="Picture Placeholder 4">
            <a:extLst>
              <a:ext uri="{FF2B5EF4-FFF2-40B4-BE49-F238E27FC236}">
                <a16:creationId xmlns:a16="http://schemas.microsoft.com/office/drawing/2014/main" id="{377DF013-4263-46B2-845A-C06F744B5B06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8519965" y="2163172"/>
            <a:ext cx="1853639" cy="1850923"/>
          </a:xfrm>
          <a:prstGeom prst="ellipse">
            <a:avLst/>
          </a:prstGeom>
          <a:solidFill>
            <a:schemeClr val="bg2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anchor="ctr">
            <a:normAutofit/>
          </a:bodyPr>
          <a:lstStyle>
            <a:lvl1pPr algn="ctr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1F597EA-B5A5-48F4-89AC-CC7BBB03044C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>
          <a:xfrm>
            <a:off x="1" y="6356352"/>
            <a:ext cx="1003852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0969892B-6FB2-445D-B6A4-8332FBFF141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38">
            <a:extLst>
              <a:ext uri="{FF2B5EF4-FFF2-40B4-BE49-F238E27FC236}">
                <a16:creationId xmlns:a16="http://schemas.microsoft.com/office/drawing/2014/main" id="{D0024B53-DFBD-4ECF-9EAE-E1E1C270B621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757365" y="4376143"/>
            <a:ext cx="1781175" cy="1882775"/>
          </a:xfrm>
        </p:spPr>
        <p:txBody>
          <a:bodyPr>
            <a:normAutofit/>
          </a:bodyPr>
          <a:lstStyle>
            <a:lvl1pPr algn="ctr">
              <a:defRPr sz="1100">
                <a:solidFill>
                  <a:schemeClr val="bg2"/>
                </a:solidFill>
              </a:defRPr>
            </a:lvl1pPr>
            <a:lvl2pPr algn="ctr">
              <a:defRPr sz="1100"/>
            </a:lvl2pPr>
            <a:lvl3pPr algn="ctr">
              <a:defRPr sz="1100"/>
            </a:lvl3pPr>
            <a:lvl4pPr algn="ctr">
              <a:defRPr sz="1100"/>
            </a:lvl4pPr>
            <a:lvl5pPr algn="ctr">
              <a:defRPr sz="1100"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Cras </a:t>
            </a:r>
            <a:r>
              <a:rPr lang="en-US" err="1"/>
              <a:t>volutpat</a:t>
            </a:r>
            <a:r>
              <a:rPr lang="en-US"/>
              <a:t> vestibulum </a:t>
            </a:r>
            <a:r>
              <a:rPr lang="en-US" err="1"/>
              <a:t>mauris</a:t>
            </a:r>
            <a:r>
              <a:rPr lang="en-US"/>
              <a:t>, </a:t>
            </a:r>
            <a:r>
              <a:rPr lang="en-US" err="1"/>
              <a:t>nec</a:t>
            </a:r>
            <a:r>
              <a:rPr lang="en-US"/>
              <a:t> </a:t>
            </a:r>
            <a:r>
              <a:rPr lang="en-US" err="1"/>
              <a:t>viverra</a:t>
            </a:r>
            <a:r>
              <a:rPr lang="en-US"/>
              <a:t> </a:t>
            </a:r>
            <a:r>
              <a:rPr lang="en-US" err="1"/>
              <a:t>sapien</a:t>
            </a:r>
            <a:r>
              <a:rPr lang="en-US"/>
              <a:t>.</a:t>
            </a:r>
          </a:p>
        </p:txBody>
      </p:sp>
      <p:sp>
        <p:nvSpPr>
          <p:cNvPr id="11" name="Text Placeholder 38">
            <a:extLst>
              <a:ext uri="{FF2B5EF4-FFF2-40B4-BE49-F238E27FC236}">
                <a16:creationId xmlns:a16="http://schemas.microsoft.com/office/drawing/2014/main" id="{F9B5FD3E-BA77-4650-AB68-D8C44BF13B5C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4087886" y="4376143"/>
            <a:ext cx="1781175" cy="1882775"/>
          </a:xfrm>
        </p:spPr>
        <p:txBody>
          <a:bodyPr>
            <a:normAutofit/>
          </a:bodyPr>
          <a:lstStyle>
            <a:lvl1pPr algn="ctr">
              <a:defRPr sz="1100">
                <a:solidFill>
                  <a:schemeClr val="bg2"/>
                </a:solidFill>
              </a:defRPr>
            </a:lvl1pPr>
            <a:lvl2pPr algn="ctr">
              <a:defRPr sz="1100"/>
            </a:lvl2pPr>
            <a:lvl3pPr algn="ctr">
              <a:defRPr sz="1100"/>
            </a:lvl3pPr>
            <a:lvl4pPr algn="ctr">
              <a:defRPr sz="1100"/>
            </a:lvl4pPr>
            <a:lvl5pPr algn="ctr">
              <a:defRPr sz="1100"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Cras </a:t>
            </a:r>
            <a:r>
              <a:rPr lang="en-US" err="1"/>
              <a:t>volutpat</a:t>
            </a:r>
            <a:r>
              <a:rPr lang="en-US"/>
              <a:t> vestibulum </a:t>
            </a:r>
            <a:r>
              <a:rPr lang="en-US" err="1"/>
              <a:t>mauris</a:t>
            </a:r>
            <a:r>
              <a:rPr lang="en-US"/>
              <a:t>, </a:t>
            </a:r>
            <a:r>
              <a:rPr lang="en-US" err="1"/>
              <a:t>nec</a:t>
            </a:r>
            <a:r>
              <a:rPr lang="en-US"/>
              <a:t> </a:t>
            </a:r>
            <a:r>
              <a:rPr lang="en-US" err="1"/>
              <a:t>viverra</a:t>
            </a:r>
            <a:r>
              <a:rPr lang="en-US"/>
              <a:t> </a:t>
            </a:r>
            <a:r>
              <a:rPr lang="en-US" err="1"/>
              <a:t>sapien</a:t>
            </a:r>
            <a:r>
              <a:rPr lang="en-US"/>
              <a:t>.</a:t>
            </a:r>
          </a:p>
        </p:txBody>
      </p:sp>
      <p:sp>
        <p:nvSpPr>
          <p:cNvPr id="12" name="Text Placeholder 38">
            <a:extLst>
              <a:ext uri="{FF2B5EF4-FFF2-40B4-BE49-F238E27FC236}">
                <a16:creationId xmlns:a16="http://schemas.microsoft.com/office/drawing/2014/main" id="{C92D60A7-6AC2-476B-85F2-D77CB5789D36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431709" y="4376824"/>
            <a:ext cx="1781175" cy="1882775"/>
          </a:xfrm>
        </p:spPr>
        <p:txBody>
          <a:bodyPr>
            <a:normAutofit/>
          </a:bodyPr>
          <a:lstStyle>
            <a:lvl1pPr algn="ctr">
              <a:defRPr sz="1100">
                <a:solidFill>
                  <a:schemeClr val="bg2"/>
                </a:solidFill>
              </a:defRPr>
            </a:lvl1pPr>
            <a:lvl2pPr algn="ctr">
              <a:defRPr sz="1100"/>
            </a:lvl2pPr>
            <a:lvl3pPr algn="ctr">
              <a:defRPr sz="1100"/>
            </a:lvl3pPr>
            <a:lvl4pPr algn="ctr">
              <a:defRPr sz="1100"/>
            </a:lvl4pPr>
            <a:lvl5pPr algn="ctr">
              <a:defRPr sz="1100"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Cras </a:t>
            </a:r>
            <a:r>
              <a:rPr lang="en-US" err="1"/>
              <a:t>volutpat</a:t>
            </a:r>
            <a:r>
              <a:rPr lang="en-US"/>
              <a:t> vestibulum </a:t>
            </a:r>
            <a:r>
              <a:rPr lang="en-US" err="1"/>
              <a:t>mauris</a:t>
            </a:r>
            <a:r>
              <a:rPr lang="en-US"/>
              <a:t>, </a:t>
            </a:r>
            <a:r>
              <a:rPr lang="en-US" err="1"/>
              <a:t>nec</a:t>
            </a:r>
            <a:r>
              <a:rPr lang="en-US"/>
              <a:t> </a:t>
            </a:r>
            <a:r>
              <a:rPr lang="en-US" err="1"/>
              <a:t>viverra</a:t>
            </a:r>
            <a:r>
              <a:rPr lang="en-US"/>
              <a:t> </a:t>
            </a:r>
            <a:r>
              <a:rPr lang="en-US" err="1"/>
              <a:t>sapien</a:t>
            </a:r>
            <a:r>
              <a:rPr lang="en-US"/>
              <a:t>.</a:t>
            </a:r>
          </a:p>
        </p:txBody>
      </p:sp>
      <p:sp>
        <p:nvSpPr>
          <p:cNvPr id="13" name="Text Placeholder 38">
            <a:extLst>
              <a:ext uri="{FF2B5EF4-FFF2-40B4-BE49-F238E27FC236}">
                <a16:creationId xmlns:a16="http://schemas.microsoft.com/office/drawing/2014/main" id="{E4D14BAF-BBA6-472C-8106-972F8A5E6FCA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8783457" y="4376824"/>
            <a:ext cx="1781175" cy="1882775"/>
          </a:xfrm>
        </p:spPr>
        <p:txBody>
          <a:bodyPr>
            <a:normAutofit/>
          </a:bodyPr>
          <a:lstStyle>
            <a:lvl1pPr algn="ctr">
              <a:defRPr sz="1100">
                <a:solidFill>
                  <a:schemeClr val="bg2"/>
                </a:solidFill>
              </a:defRPr>
            </a:lvl1pPr>
            <a:lvl2pPr algn="ctr">
              <a:defRPr sz="1100"/>
            </a:lvl2pPr>
            <a:lvl3pPr algn="ctr">
              <a:defRPr sz="1100"/>
            </a:lvl3pPr>
            <a:lvl4pPr algn="ctr">
              <a:defRPr sz="1100"/>
            </a:lvl4pPr>
            <a:lvl5pPr algn="ctr">
              <a:defRPr sz="1100"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Cras </a:t>
            </a:r>
            <a:r>
              <a:rPr lang="en-US" err="1"/>
              <a:t>volutpat</a:t>
            </a:r>
            <a:r>
              <a:rPr lang="en-US"/>
              <a:t> vestibulum </a:t>
            </a:r>
            <a:r>
              <a:rPr lang="en-US" err="1"/>
              <a:t>mauris</a:t>
            </a:r>
            <a:r>
              <a:rPr lang="en-US"/>
              <a:t>, </a:t>
            </a:r>
            <a:r>
              <a:rPr lang="en-US" err="1"/>
              <a:t>nec</a:t>
            </a:r>
            <a:r>
              <a:rPr lang="en-US"/>
              <a:t> </a:t>
            </a:r>
            <a:r>
              <a:rPr lang="en-US" err="1"/>
              <a:t>viverra</a:t>
            </a:r>
            <a:r>
              <a:rPr lang="en-US"/>
              <a:t> </a:t>
            </a:r>
            <a:r>
              <a:rPr lang="en-US" err="1"/>
              <a:t>sapien</a:t>
            </a:r>
            <a:r>
              <a:rPr lang="en-US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8097110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Images Stagge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332" y="3444240"/>
            <a:ext cx="4057016" cy="3413760"/>
          </a:xfrm>
        </p:spPr>
        <p:txBody>
          <a:bodyPr anchor="ctr" anchorCtr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Picture Placeholder 8"/>
          <p:cNvSpPr>
            <a:spLocks noGrp="1"/>
          </p:cNvSpPr>
          <p:nvPr>
            <p:ph type="pic" sz="quarter" idx="14" hasCustomPrompt="1"/>
          </p:nvPr>
        </p:nvSpPr>
        <p:spPr>
          <a:xfrm>
            <a:off x="3037840" y="0"/>
            <a:ext cx="3058160" cy="344424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  <a:effectLst>
            <a:outerShdw blurRad="762000" dist="254000" dir="5400000" algn="t" rotWithShape="0">
              <a:prstClr val="black">
                <a:alpha val="30000"/>
              </a:prstClr>
            </a:outerShdw>
          </a:effectLst>
        </p:spPr>
        <p:txBody>
          <a:bodyPr wrap="square" anchor="ctr">
            <a:noAutofit/>
          </a:bodyPr>
          <a:lstStyle>
            <a:lvl1pPr marL="0" marR="0" indent="0" algn="ctr" defTabSz="914296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bg2"/>
                </a:solidFill>
              </a:defRPr>
            </a:lvl1pPr>
          </a:lstStyle>
          <a:p>
            <a:pPr marL="0" marR="0" lvl="0" indent="0" algn="ctr" defTabSz="914296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icon to insert photo (this text will not appear in presentation mode)</a:t>
            </a:r>
          </a:p>
        </p:txBody>
      </p:sp>
      <p:sp>
        <p:nvSpPr>
          <p:cNvPr id="5" name="Picture Placeholder 8"/>
          <p:cNvSpPr>
            <a:spLocks noGrp="1"/>
          </p:cNvSpPr>
          <p:nvPr>
            <p:ph type="pic" sz="quarter" idx="13" hasCustomPrompt="1"/>
          </p:nvPr>
        </p:nvSpPr>
        <p:spPr>
          <a:xfrm>
            <a:off x="6085840" y="3444240"/>
            <a:ext cx="3048000" cy="341376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marL="0" marR="0" indent="0" algn="ctr" defTabSz="914296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bg2"/>
                </a:solidFill>
              </a:defRPr>
            </a:lvl1pPr>
          </a:lstStyle>
          <a:p>
            <a:pPr marL="0" marR="0" lvl="0" indent="0" algn="ctr" defTabSz="914296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icon to insert photo (this text will not appear in presentation mode)</a:t>
            </a:r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EB08AF2B-9319-4541-AA19-78303FAF9F48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9133840" y="3444240"/>
            <a:ext cx="3048000" cy="341376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marL="0" marR="0" indent="0" algn="ctr" defTabSz="914296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bg2"/>
                </a:solidFill>
              </a:defRPr>
            </a:lvl1pPr>
          </a:lstStyle>
          <a:p>
            <a:pPr marL="0" marR="0" lvl="0" indent="0" algn="ctr" defTabSz="914296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icon to insert photo (this text will not appear in presentation mode)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0B5C2248-71C6-4907-86BB-94F087D908A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094551" y="0"/>
            <a:ext cx="4137556" cy="3429000"/>
          </a:xfrm>
        </p:spPr>
        <p:txBody>
          <a:bodyPr anchor="ctr" anchorCtr="0">
            <a:normAutofit/>
          </a:bodyPr>
          <a:lstStyle>
            <a:lvl1pPr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Cras </a:t>
            </a:r>
            <a:r>
              <a:rPr lang="en-US" err="1"/>
              <a:t>volutpat</a:t>
            </a:r>
            <a:r>
              <a:rPr lang="en-US"/>
              <a:t> vestibulum </a:t>
            </a:r>
            <a:r>
              <a:rPr lang="en-US" err="1"/>
              <a:t>mauris</a:t>
            </a:r>
            <a:r>
              <a:rPr lang="en-US"/>
              <a:t>, </a:t>
            </a:r>
            <a:r>
              <a:rPr lang="en-US" err="1"/>
              <a:t>nec</a:t>
            </a:r>
            <a:r>
              <a:rPr lang="en-US"/>
              <a:t> </a:t>
            </a:r>
            <a:r>
              <a:rPr lang="en-US" err="1"/>
              <a:t>viverra</a:t>
            </a:r>
            <a:r>
              <a:rPr lang="en-US"/>
              <a:t> </a:t>
            </a:r>
            <a:r>
              <a:rPr lang="en-US" err="1"/>
              <a:t>sapien</a:t>
            </a:r>
            <a:r>
              <a:rPr lang="en-US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0471321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Right - Narrow Block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8"/>
          <p:cNvSpPr>
            <a:spLocks noGrp="1"/>
          </p:cNvSpPr>
          <p:nvPr>
            <p:ph type="pic" sz="quarter" idx="12" hasCustomPrompt="1"/>
          </p:nvPr>
        </p:nvSpPr>
        <p:spPr>
          <a:xfrm>
            <a:off x="1016000" y="0"/>
            <a:ext cx="3058160" cy="6858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txBody>
          <a:bodyPr wrap="square" anchor="ctr">
            <a:noAutofit/>
          </a:bodyPr>
          <a:lstStyle>
            <a:lvl1pPr marL="0" marR="0" indent="0" algn="ctr" defTabSz="914296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bg2"/>
                </a:solidFill>
              </a:defRPr>
            </a:lvl1pPr>
          </a:lstStyle>
          <a:p>
            <a:pPr marL="0" marR="0" lvl="0" indent="0" algn="ctr" defTabSz="914296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*OPTIONAL* Click icon to insert photo </a:t>
            </a:r>
            <a:br>
              <a:rPr lang="en-US"/>
            </a:br>
            <a:r>
              <a:rPr lang="en-US"/>
              <a:t>(this text will not appear in presentation mode)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BA3C448-7127-4C1F-83F9-532BB7FF5E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7300" y="789710"/>
            <a:ext cx="6114221" cy="1406839"/>
          </a:xfrm>
        </p:spPr>
        <p:txBody>
          <a:bodyPr anchor="b" anchorCtr="0"/>
          <a:lstStyle/>
          <a:p>
            <a:r>
              <a:rPr lang="en-US"/>
              <a:t>Click to edit Master title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F76545C7-52B4-48BA-8325-AE6ADF326ED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067300" y="2597728"/>
            <a:ext cx="6114221" cy="3470564"/>
          </a:xfrm>
        </p:spPr>
        <p:txBody>
          <a:bodyPr>
            <a:normAutofit/>
          </a:bodyPr>
          <a:lstStyle>
            <a:lvl1pPr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Cras </a:t>
            </a:r>
            <a:r>
              <a:rPr lang="en-US" err="1"/>
              <a:t>volutpat</a:t>
            </a:r>
            <a:r>
              <a:rPr lang="en-US"/>
              <a:t> vestibulum </a:t>
            </a:r>
            <a:r>
              <a:rPr lang="en-US" err="1"/>
              <a:t>mauris</a:t>
            </a:r>
            <a:r>
              <a:rPr lang="en-US"/>
              <a:t>, </a:t>
            </a:r>
            <a:r>
              <a:rPr lang="en-US" err="1"/>
              <a:t>nec</a:t>
            </a:r>
            <a:r>
              <a:rPr lang="en-US"/>
              <a:t> </a:t>
            </a:r>
            <a:r>
              <a:rPr lang="en-US" err="1"/>
              <a:t>viverra</a:t>
            </a:r>
            <a:r>
              <a:rPr lang="en-US"/>
              <a:t> </a:t>
            </a:r>
            <a:r>
              <a:rPr lang="en-US" err="1"/>
              <a:t>sapien</a:t>
            </a:r>
            <a:r>
              <a:rPr lang="en-US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7349098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Left - Title Above Blo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8825" y="946704"/>
            <a:ext cx="4067176" cy="12498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Picture Placeholder 8"/>
          <p:cNvSpPr>
            <a:spLocks noGrp="1"/>
          </p:cNvSpPr>
          <p:nvPr>
            <p:ph type="pic" sz="quarter" idx="13" hasCustomPrompt="1"/>
          </p:nvPr>
        </p:nvSpPr>
        <p:spPr>
          <a:xfrm>
            <a:off x="2028825" y="3429000"/>
            <a:ext cx="4067176" cy="3429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square" anchor="ctr">
            <a:noAutofit/>
          </a:bodyPr>
          <a:lstStyle>
            <a:lvl1pPr marL="0" marR="0" indent="0" algn="ctr" defTabSz="914296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bg2"/>
                </a:solidFill>
              </a:defRPr>
            </a:lvl1pPr>
          </a:lstStyle>
          <a:p>
            <a:pPr marL="0" marR="0" lvl="0" indent="0" algn="ctr" defTabSz="914296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*OPTIONAL* Click icon to insert photo </a:t>
            </a:r>
            <a:br>
              <a:rPr lang="en-US"/>
            </a:br>
            <a:r>
              <a:rPr lang="en-US"/>
              <a:t>(this text will not appear in presentation mode)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6A2D9993-96B7-4F61-8127-49372BACA4F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197919" y="1206010"/>
            <a:ext cx="3879851" cy="5016776"/>
          </a:xfrm>
        </p:spPr>
        <p:txBody>
          <a:bodyPr>
            <a:normAutofit/>
          </a:bodyPr>
          <a:lstStyle>
            <a:lvl1pPr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Cras </a:t>
            </a:r>
            <a:r>
              <a:rPr lang="en-US" err="1"/>
              <a:t>volutpat</a:t>
            </a:r>
            <a:r>
              <a:rPr lang="en-US"/>
              <a:t> vestibulum </a:t>
            </a:r>
            <a:r>
              <a:rPr lang="en-US" err="1"/>
              <a:t>mauris</a:t>
            </a:r>
            <a:r>
              <a:rPr lang="en-US"/>
              <a:t>, </a:t>
            </a:r>
            <a:r>
              <a:rPr lang="en-US" err="1"/>
              <a:t>nec</a:t>
            </a:r>
            <a:r>
              <a:rPr lang="en-US"/>
              <a:t> </a:t>
            </a:r>
            <a:r>
              <a:rPr lang="en-US" err="1"/>
              <a:t>viverra</a:t>
            </a:r>
            <a:r>
              <a:rPr lang="en-US"/>
              <a:t> </a:t>
            </a:r>
            <a:r>
              <a:rPr lang="en-US" err="1"/>
              <a:t>sapien</a:t>
            </a:r>
            <a:r>
              <a:rPr lang="en-US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315381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16AB654-5F1A-450A-B21D-BC068F9BCC5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A1070B-E53E-4F23-90CF-57ED1B7E60C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796509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Left - Narrow Block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6237" y="946704"/>
            <a:ext cx="5991417" cy="1249845"/>
          </a:xfrm>
        </p:spPr>
        <p:txBody>
          <a:bodyPr anchor="b" anchorCtr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Picture Placeholder 8"/>
          <p:cNvSpPr>
            <a:spLocks noGrp="1"/>
          </p:cNvSpPr>
          <p:nvPr>
            <p:ph type="pic" sz="quarter" idx="13" hasCustomPrompt="1"/>
          </p:nvPr>
        </p:nvSpPr>
        <p:spPr>
          <a:xfrm>
            <a:off x="8124823" y="0"/>
            <a:ext cx="4067176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square" anchor="ctr">
            <a:noAutofit/>
          </a:bodyPr>
          <a:lstStyle>
            <a:lvl1pPr marL="0" marR="0" indent="0" algn="ctr" defTabSz="914296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bg2"/>
                </a:solidFill>
              </a:defRPr>
            </a:lvl1pPr>
          </a:lstStyle>
          <a:p>
            <a:pPr marL="0" marR="0" lvl="0" indent="0" algn="ctr" defTabSz="914296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*OPTIONAL* Click icon to insert photo </a:t>
            </a:r>
            <a:br>
              <a:rPr lang="en-US"/>
            </a:br>
            <a:r>
              <a:rPr lang="en-US"/>
              <a:t>(this text will not appear in presentation mode)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65011AF5-4E5D-4C3C-86E8-9F3CA954AAD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003852" y="2769251"/>
            <a:ext cx="5991416" cy="3249413"/>
          </a:xfrm>
        </p:spPr>
        <p:txBody>
          <a:bodyPr>
            <a:normAutofit/>
          </a:bodyPr>
          <a:lstStyle>
            <a:lvl1pPr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Cras </a:t>
            </a:r>
            <a:r>
              <a:rPr lang="en-US" err="1"/>
              <a:t>volutpat</a:t>
            </a:r>
            <a:r>
              <a:rPr lang="en-US"/>
              <a:t> vestibulum </a:t>
            </a:r>
            <a:r>
              <a:rPr lang="en-US" err="1"/>
              <a:t>mauris</a:t>
            </a:r>
            <a:r>
              <a:rPr lang="en-US"/>
              <a:t>, </a:t>
            </a:r>
            <a:r>
              <a:rPr lang="en-US" err="1"/>
              <a:t>nec</a:t>
            </a:r>
            <a:r>
              <a:rPr lang="en-US"/>
              <a:t> </a:t>
            </a:r>
            <a:r>
              <a:rPr lang="en-US" err="1"/>
              <a:t>viverra</a:t>
            </a:r>
            <a:r>
              <a:rPr lang="en-US"/>
              <a:t> </a:t>
            </a:r>
            <a:r>
              <a:rPr lang="en-US" err="1"/>
              <a:t>sapien</a:t>
            </a:r>
            <a:r>
              <a:rPr lang="en-US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6042544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Heading with Block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35FE9F0-BA58-4BBD-AE85-AB147AA6B76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69892B-6FB2-445D-B6A4-8332FBFF141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287AE1ED-33FF-4C21-9E2D-A9D2A44177AC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096001" y="-30480"/>
            <a:ext cx="6085840" cy="688848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lnSpc>
                <a:spcPct val="100000"/>
              </a:lnSpc>
              <a:defRPr sz="2000" i="0">
                <a:solidFill>
                  <a:schemeClr val="bg2"/>
                </a:solidFill>
              </a:defRPr>
            </a:lvl1pPr>
          </a:lstStyle>
          <a:p>
            <a:r>
              <a:rPr lang="en-US"/>
              <a:t>*OPTIONAL* Click icon to insert photo </a:t>
            </a:r>
            <a:br>
              <a:rPr lang="en-US"/>
            </a:br>
            <a:r>
              <a:rPr lang="en-US"/>
              <a:t>(this text will not appear in presentation mode)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DCE877B-ADBD-47CC-9DCB-676BF6E95B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971" y="1175303"/>
            <a:ext cx="10146612" cy="1647411"/>
          </a:xfrm>
          <a:effectLst>
            <a:outerShdw blurRad="139700" dist="50800" dir="5400000" algn="t" rotWithShape="0">
              <a:prstClr val="black">
                <a:alpha val="14000"/>
              </a:prstClr>
            </a:outerShdw>
          </a:effectLst>
        </p:spPr>
        <p:txBody>
          <a:bodyPr/>
          <a:lstStyle>
            <a:lvl1pPr>
              <a:defRPr sz="12000" b="1" i="0">
                <a:solidFill>
                  <a:schemeClr val="accent1"/>
                </a:solidFill>
                <a:latin typeface="+mj-lt"/>
                <a:ea typeface="Montserrat Black" charset="0"/>
                <a:cs typeface="Montserrat Black" charset="0"/>
              </a:defRPr>
            </a:lvl1pPr>
          </a:lstStyle>
          <a:p>
            <a:r>
              <a:rPr lang="en-US"/>
              <a:t>Click to edit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4C7EA147-7124-4592-947A-9072059DFD2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003852" y="3429000"/>
            <a:ext cx="4141355" cy="2535072"/>
          </a:xfrm>
        </p:spPr>
        <p:txBody>
          <a:bodyPr>
            <a:normAutofit/>
          </a:bodyPr>
          <a:lstStyle>
            <a:lvl1pPr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Cras </a:t>
            </a:r>
            <a:r>
              <a:rPr lang="en-US" err="1"/>
              <a:t>volutpat</a:t>
            </a:r>
            <a:r>
              <a:rPr lang="en-US"/>
              <a:t> vestibulum </a:t>
            </a:r>
            <a:r>
              <a:rPr lang="en-US" err="1"/>
              <a:t>mauris</a:t>
            </a:r>
            <a:r>
              <a:rPr lang="en-US"/>
              <a:t>, </a:t>
            </a:r>
            <a:r>
              <a:rPr lang="en-US" err="1"/>
              <a:t>nec</a:t>
            </a:r>
            <a:r>
              <a:rPr lang="en-US"/>
              <a:t> </a:t>
            </a:r>
            <a:r>
              <a:rPr lang="en-US" err="1"/>
              <a:t>viverra</a:t>
            </a:r>
            <a:r>
              <a:rPr lang="en-US"/>
              <a:t> </a:t>
            </a:r>
            <a:r>
              <a:rPr lang="en-US" err="1"/>
              <a:t>sapien</a:t>
            </a:r>
            <a:r>
              <a:rPr lang="en-US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1283197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- Dark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BEDCE42-A267-46CD-ABF2-A11D9062366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69892B-6FB2-445D-B6A4-8332FBFF141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E07A530-64AB-4D9E-8E0E-7F298B086FA8}"/>
              </a:ext>
            </a:extLst>
          </p:cNvPr>
          <p:cNvSpPr/>
          <p:nvPr userDrawn="1"/>
        </p:nvSpPr>
        <p:spPr>
          <a:xfrm>
            <a:off x="1227693" y="740231"/>
            <a:ext cx="10964307" cy="611777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/>
          </a:p>
        </p:txBody>
      </p:sp>
      <p:sp>
        <p:nvSpPr>
          <p:cNvPr id="13" name="Freeform 16">
            <a:extLst>
              <a:ext uri="{FF2B5EF4-FFF2-40B4-BE49-F238E27FC236}">
                <a16:creationId xmlns:a16="http://schemas.microsoft.com/office/drawing/2014/main" id="{3744CC5F-1AF2-44A3-A943-755E519DB23C}"/>
              </a:ext>
            </a:extLst>
          </p:cNvPr>
          <p:cNvSpPr/>
          <p:nvPr userDrawn="1"/>
        </p:nvSpPr>
        <p:spPr>
          <a:xfrm rot="16200000" flipH="1" flipV="1">
            <a:off x="1901819" y="1209340"/>
            <a:ext cx="1068080" cy="914400"/>
          </a:xfrm>
          <a:custGeom>
            <a:avLst/>
            <a:gdLst>
              <a:gd name="connsiteX0" fmla="*/ 0 w 1068080"/>
              <a:gd name="connsiteY0" fmla="*/ 914400 h 914400"/>
              <a:gd name="connsiteX1" fmla="*/ 0 w 1068080"/>
              <a:gd name="connsiteY1" fmla="*/ 0 h 914400"/>
              <a:gd name="connsiteX2" fmla="*/ 914400 w 1068080"/>
              <a:gd name="connsiteY2" fmla="*/ 0 h 914400"/>
              <a:gd name="connsiteX3" fmla="*/ 914400 w 1068080"/>
              <a:gd name="connsiteY3" fmla="*/ 760720 h 914400"/>
              <a:gd name="connsiteX4" fmla="*/ 1068080 w 1068080"/>
              <a:gd name="connsiteY4" fmla="*/ 914400 h 914400"/>
              <a:gd name="connsiteX5" fmla="*/ 914400 w 1068080"/>
              <a:gd name="connsiteY5" fmla="*/ 91440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68080" h="914400">
                <a:moveTo>
                  <a:pt x="0" y="914400"/>
                </a:moveTo>
                <a:lnTo>
                  <a:pt x="0" y="0"/>
                </a:lnTo>
                <a:lnTo>
                  <a:pt x="914400" y="0"/>
                </a:lnTo>
                <a:lnTo>
                  <a:pt x="914400" y="760720"/>
                </a:lnTo>
                <a:lnTo>
                  <a:pt x="1068080" y="914400"/>
                </a:lnTo>
                <a:lnTo>
                  <a:pt x="914400" y="914400"/>
                </a:lnTo>
                <a:close/>
              </a:path>
            </a:pathLst>
          </a:custGeom>
          <a:solidFill>
            <a:schemeClr val="accent1"/>
          </a:solidFill>
          <a:ln w="6350">
            <a:noFill/>
          </a:ln>
          <a:effectLst>
            <a:outerShdw blurRad="508000" dist="254000" dir="5400000" algn="t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r"/>
            <a:endParaRPr lang="en-US" sz="1800"/>
          </a:p>
        </p:txBody>
      </p:sp>
      <p:pic>
        <p:nvPicPr>
          <p:cNvPr id="7" name="Graphic 6" descr="Open quotation mark">
            <a:extLst>
              <a:ext uri="{FF2B5EF4-FFF2-40B4-BE49-F238E27FC236}">
                <a16:creationId xmlns:a16="http://schemas.microsoft.com/office/drawing/2014/main" id="{53568F02-B8B7-44B8-AFF8-E4738BE3FE3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978659" y="1132500"/>
            <a:ext cx="914400" cy="914400"/>
          </a:xfrm>
          <a:prstGeom prst="rect">
            <a:avLst/>
          </a:prstGeom>
        </p:spPr>
      </p:pic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6525A204-8618-4E43-B2D4-09CBB9C809D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978657" y="2986692"/>
            <a:ext cx="9233315" cy="1807947"/>
          </a:xfrm>
        </p:spPr>
        <p:txBody>
          <a:bodyPr>
            <a:normAutofit/>
          </a:bodyPr>
          <a:lstStyle>
            <a:lvl1pPr>
              <a:defRPr sz="400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Cras </a:t>
            </a:r>
            <a:r>
              <a:rPr lang="en-US" err="1"/>
              <a:t>volutpat</a:t>
            </a:r>
            <a:r>
              <a:rPr lang="en-US"/>
              <a:t> vestibulum.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19C20D9C-30E0-4378-AE4D-0625BF5BAC9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978659" y="5235160"/>
            <a:ext cx="4285664" cy="998537"/>
          </a:xfrm>
        </p:spPr>
        <p:txBody>
          <a:bodyPr>
            <a:normAutofit/>
          </a:bodyPr>
          <a:lstStyle>
            <a:lvl1pPr>
              <a:defRPr sz="1800" b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Name</a:t>
            </a:r>
          </a:p>
          <a:p>
            <a:pPr lvl="0"/>
            <a:r>
              <a:rPr lang="en-US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343863929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- Grey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BEDCE42-A267-46CD-ABF2-A11D9062366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69892B-6FB2-445D-B6A4-8332FBFF141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E07A530-64AB-4D9E-8E0E-7F298B086FA8}"/>
              </a:ext>
            </a:extLst>
          </p:cNvPr>
          <p:cNvSpPr/>
          <p:nvPr userDrawn="1"/>
        </p:nvSpPr>
        <p:spPr>
          <a:xfrm>
            <a:off x="1227693" y="740231"/>
            <a:ext cx="10964307" cy="6117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/>
          </a:p>
        </p:txBody>
      </p:sp>
      <p:sp>
        <p:nvSpPr>
          <p:cNvPr id="13" name="Freeform 16">
            <a:extLst>
              <a:ext uri="{FF2B5EF4-FFF2-40B4-BE49-F238E27FC236}">
                <a16:creationId xmlns:a16="http://schemas.microsoft.com/office/drawing/2014/main" id="{3744CC5F-1AF2-44A3-A943-755E519DB23C}"/>
              </a:ext>
            </a:extLst>
          </p:cNvPr>
          <p:cNvSpPr/>
          <p:nvPr userDrawn="1"/>
        </p:nvSpPr>
        <p:spPr>
          <a:xfrm rot="16200000" flipH="1" flipV="1">
            <a:off x="1901819" y="1209340"/>
            <a:ext cx="1068080" cy="914400"/>
          </a:xfrm>
          <a:custGeom>
            <a:avLst/>
            <a:gdLst>
              <a:gd name="connsiteX0" fmla="*/ 0 w 1068080"/>
              <a:gd name="connsiteY0" fmla="*/ 914400 h 914400"/>
              <a:gd name="connsiteX1" fmla="*/ 0 w 1068080"/>
              <a:gd name="connsiteY1" fmla="*/ 0 h 914400"/>
              <a:gd name="connsiteX2" fmla="*/ 914400 w 1068080"/>
              <a:gd name="connsiteY2" fmla="*/ 0 h 914400"/>
              <a:gd name="connsiteX3" fmla="*/ 914400 w 1068080"/>
              <a:gd name="connsiteY3" fmla="*/ 760720 h 914400"/>
              <a:gd name="connsiteX4" fmla="*/ 1068080 w 1068080"/>
              <a:gd name="connsiteY4" fmla="*/ 914400 h 914400"/>
              <a:gd name="connsiteX5" fmla="*/ 914400 w 1068080"/>
              <a:gd name="connsiteY5" fmla="*/ 91440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68080" h="914400">
                <a:moveTo>
                  <a:pt x="0" y="914400"/>
                </a:moveTo>
                <a:lnTo>
                  <a:pt x="0" y="0"/>
                </a:lnTo>
                <a:lnTo>
                  <a:pt x="914400" y="0"/>
                </a:lnTo>
                <a:lnTo>
                  <a:pt x="914400" y="760720"/>
                </a:lnTo>
                <a:lnTo>
                  <a:pt x="1068080" y="914400"/>
                </a:lnTo>
                <a:lnTo>
                  <a:pt x="914400" y="914400"/>
                </a:lnTo>
                <a:close/>
              </a:path>
            </a:pathLst>
          </a:custGeom>
          <a:solidFill>
            <a:schemeClr val="accent1"/>
          </a:solidFill>
          <a:ln w="6350">
            <a:noFill/>
          </a:ln>
          <a:effectLst>
            <a:outerShdw blurRad="508000" dist="254000" dir="5400000" algn="t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r"/>
            <a:endParaRPr lang="en-US" sz="1800"/>
          </a:p>
        </p:txBody>
      </p:sp>
      <p:pic>
        <p:nvPicPr>
          <p:cNvPr id="7" name="Graphic 6" descr="Open quotation mark">
            <a:extLst>
              <a:ext uri="{FF2B5EF4-FFF2-40B4-BE49-F238E27FC236}">
                <a16:creationId xmlns:a16="http://schemas.microsoft.com/office/drawing/2014/main" id="{53568F02-B8B7-44B8-AFF8-E4738BE3FE3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978659" y="1132500"/>
            <a:ext cx="914400" cy="914400"/>
          </a:xfrm>
          <a:prstGeom prst="rect">
            <a:avLst/>
          </a:prstGeom>
        </p:spPr>
      </p:pic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6525A204-8618-4E43-B2D4-09CBB9C809D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978657" y="2986692"/>
            <a:ext cx="9233315" cy="1807947"/>
          </a:xfrm>
        </p:spPr>
        <p:txBody>
          <a:bodyPr>
            <a:normAutofit/>
          </a:bodyPr>
          <a:lstStyle>
            <a:lvl1pPr>
              <a:defRPr sz="40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Cras </a:t>
            </a:r>
            <a:r>
              <a:rPr lang="en-US" err="1"/>
              <a:t>volutpat</a:t>
            </a:r>
            <a:r>
              <a:rPr lang="en-US"/>
              <a:t> vestibulum.</a:t>
            </a:r>
          </a:p>
        </p:txBody>
      </p:sp>
      <p:sp>
        <p:nvSpPr>
          <p:cNvPr id="8" name="Text Placeholder 11">
            <a:extLst>
              <a:ext uri="{FF2B5EF4-FFF2-40B4-BE49-F238E27FC236}">
                <a16:creationId xmlns:a16="http://schemas.microsoft.com/office/drawing/2014/main" id="{A98849E3-096E-4208-8CC8-C34296CDC37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978659" y="5235160"/>
            <a:ext cx="4285664" cy="998537"/>
          </a:xfrm>
        </p:spPr>
        <p:txBody>
          <a:bodyPr>
            <a:normAutofit/>
          </a:bodyPr>
          <a:lstStyle>
            <a:lvl1pPr>
              <a:defRPr sz="18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Name</a:t>
            </a:r>
          </a:p>
          <a:p>
            <a:pPr lvl="0"/>
            <a:r>
              <a:rPr lang="en-US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214344319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24E89130-46DD-4D27-B764-E369668674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1926" y="1015634"/>
            <a:ext cx="2779755" cy="2743566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Media Placeholder 2">
            <a:extLst>
              <a:ext uri="{FF2B5EF4-FFF2-40B4-BE49-F238E27FC236}">
                <a16:creationId xmlns:a16="http://schemas.microsoft.com/office/drawing/2014/main" id="{CFA13D58-9B92-4269-BFB0-4891231F7213}"/>
              </a:ext>
            </a:extLst>
          </p:cNvPr>
          <p:cNvSpPr>
            <a:spLocks noGrp="1"/>
          </p:cNvSpPr>
          <p:nvPr>
            <p:ph type="media" sz="quarter" idx="16" hasCustomPrompt="1"/>
          </p:nvPr>
        </p:nvSpPr>
        <p:spPr>
          <a:xfrm>
            <a:off x="3698241" y="601902"/>
            <a:ext cx="7909617" cy="5654196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en-US"/>
              <a:t>Click icon to insert video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08FA19-28B5-4BB6-9153-2F0A0ECE8548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0969892B-6FB2-445D-B6A4-8332FBFF14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81443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D92AA1C-559F-444F-8E99-A000C0EC9F69}"/>
              </a:ext>
            </a:extLst>
          </p:cNvPr>
          <p:cNvSpPr/>
          <p:nvPr/>
        </p:nvSpPr>
        <p:spPr>
          <a:xfrm>
            <a:off x="5431810" y="0"/>
            <a:ext cx="6760191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38100" dist="12700" dir="5400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>
            <a:noAutofit/>
          </a:bodyPr>
          <a:lstStyle/>
          <a:p>
            <a:pPr algn="ctr">
              <a:spcBef>
                <a:spcPts val="1000"/>
              </a:spcBef>
            </a:pPr>
            <a:endParaRPr lang="en-US" sz="1400" b="1">
              <a:solidFill>
                <a:schemeClr val="tx1"/>
              </a:solidFill>
            </a:endParaRP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A3B70C91-087B-45E6-B9A3-3A6504BBD99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832514" y="1501255"/>
            <a:ext cx="5063319" cy="4510585"/>
          </a:xfr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</p:spPr>
        <p:txBody>
          <a:bodyPr anchor="ctr">
            <a:normAutofit/>
          </a:bodyPr>
          <a:lstStyle>
            <a:lvl1pPr marL="0" marR="0" indent="0" algn="ctr" defTabSz="914296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/>
            </a:lvl1pPr>
          </a:lstStyle>
          <a:p>
            <a:pPr marL="0" marR="0" lvl="0" indent="0" algn="ctr" defTabSz="914296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*REQUIRED* Click icon to </a:t>
            </a:r>
            <a:br>
              <a:rPr lang="en-US"/>
            </a:br>
            <a:r>
              <a:rPr lang="en-US"/>
              <a:t>insert photo (this text will not appear </a:t>
            </a:r>
            <a:br>
              <a:rPr lang="en-US"/>
            </a:br>
            <a:r>
              <a:rPr lang="en-US"/>
              <a:t>in presentation mode)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470243F-4E30-436A-8609-11B6DD260F6F}"/>
              </a:ext>
            </a:extLst>
          </p:cNvPr>
          <p:cNvSpPr/>
          <p:nvPr userDrawn="1"/>
        </p:nvSpPr>
        <p:spPr>
          <a:xfrm>
            <a:off x="5431810" y="0"/>
            <a:ext cx="6760191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38100" dist="12700" dir="5400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>
            <a:noAutofit/>
          </a:bodyPr>
          <a:lstStyle/>
          <a:p>
            <a:pPr algn="ctr">
              <a:spcBef>
                <a:spcPts val="1000"/>
              </a:spcBef>
            </a:pPr>
            <a:endParaRPr lang="en-US" sz="1400" b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27623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Al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A38BD08B-D887-424D-8D86-06B4E6E0650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3845859" y="0"/>
            <a:ext cx="8346141" cy="6858000"/>
          </a:xfr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</p:spPr>
        <p:txBody>
          <a:bodyPr anchor="ctr">
            <a:normAutofit/>
          </a:bodyPr>
          <a:lstStyle>
            <a:lvl1pPr marL="0" indent="0" algn="r">
              <a:buNone/>
              <a:defRPr sz="2000"/>
            </a:lvl1pPr>
          </a:lstStyle>
          <a:p>
            <a:r>
              <a:rPr lang="en-US"/>
              <a:t>*REQUIRED* Click icon to insert photo </a:t>
            </a:r>
            <a:br>
              <a:rPr lang="en-US"/>
            </a:br>
            <a:r>
              <a:rPr lang="en-US"/>
              <a:t>(this text will not appear in presentation mode)</a:t>
            </a:r>
          </a:p>
        </p:txBody>
      </p:sp>
    </p:spTree>
    <p:extLst>
      <p:ext uri="{BB962C8B-B14F-4D97-AF65-F5344CB8AC3E}">
        <p14:creationId xmlns:p14="http://schemas.microsoft.com/office/powerpoint/2010/main" val="13176952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vider - Dark Blu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4523D8C-2E8B-40DA-9F4A-85F642D64DF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0969892B-6FB2-445D-B6A4-8332FBFF141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reeform 27">
            <a:extLst>
              <a:ext uri="{FF2B5EF4-FFF2-40B4-BE49-F238E27FC236}">
                <a16:creationId xmlns:a16="http://schemas.microsoft.com/office/drawing/2014/main" id="{84C02D66-3C2C-48DA-9457-10C7141220BA}"/>
              </a:ext>
            </a:extLst>
          </p:cNvPr>
          <p:cNvSpPr>
            <a:spLocks noEditPoints="1"/>
          </p:cNvSpPr>
          <p:nvPr/>
        </p:nvSpPr>
        <p:spPr bwMode="auto">
          <a:xfrm>
            <a:off x="5876459" y="5505451"/>
            <a:ext cx="439084" cy="442912"/>
          </a:xfrm>
          <a:custGeom>
            <a:avLst/>
            <a:gdLst>
              <a:gd name="T0" fmla="*/ 160 w 160"/>
              <a:gd name="T1" fmla="*/ 80 h 160"/>
              <a:gd name="T2" fmla="*/ 80 w 160"/>
              <a:gd name="T3" fmla="*/ 0 h 160"/>
              <a:gd name="T4" fmla="*/ 0 w 160"/>
              <a:gd name="T5" fmla="*/ 80 h 160"/>
              <a:gd name="T6" fmla="*/ 80 w 160"/>
              <a:gd name="T7" fmla="*/ 160 h 160"/>
              <a:gd name="T8" fmla="*/ 160 w 160"/>
              <a:gd name="T9" fmla="*/ 80 h 160"/>
              <a:gd name="T10" fmla="*/ 8 w 160"/>
              <a:gd name="T11" fmla="*/ 80 h 160"/>
              <a:gd name="T12" fmla="*/ 80 w 160"/>
              <a:gd name="T13" fmla="*/ 8 h 160"/>
              <a:gd name="T14" fmla="*/ 152 w 160"/>
              <a:gd name="T15" fmla="*/ 80 h 160"/>
              <a:gd name="T16" fmla="*/ 80 w 160"/>
              <a:gd name="T17" fmla="*/ 152 h 160"/>
              <a:gd name="T18" fmla="*/ 8 w 160"/>
              <a:gd name="T19" fmla="*/ 80 h 160"/>
              <a:gd name="T20" fmla="*/ 83 w 160"/>
              <a:gd name="T21" fmla="*/ 118 h 160"/>
              <a:gd name="T22" fmla="*/ 105 w 160"/>
              <a:gd name="T23" fmla="*/ 95 h 160"/>
              <a:gd name="T24" fmla="*/ 105 w 160"/>
              <a:gd name="T25" fmla="*/ 89 h 160"/>
              <a:gd name="T26" fmla="*/ 100 w 160"/>
              <a:gd name="T27" fmla="*/ 89 h 160"/>
              <a:gd name="T28" fmla="*/ 84 w 160"/>
              <a:gd name="T29" fmla="*/ 105 h 160"/>
              <a:gd name="T30" fmla="*/ 84 w 160"/>
              <a:gd name="T31" fmla="*/ 45 h 160"/>
              <a:gd name="T32" fmla="*/ 80 w 160"/>
              <a:gd name="T33" fmla="*/ 41 h 160"/>
              <a:gd name="T34" fmla="*/ 76 w 160"/>
              <a:gd name="T35" fmla="*/ 45 h 160"/>
              <a:gd name="T36" fmla="*/ 76 w 160"/>
              <a:gd name="T37" fmla="*/ 105 h 160"/>
              <a:gd name="T38" fmla="*/ 60 w 160"/>
              <a:gd name="T39" fmla="*/ 89 h 160"/>
              <a:gd name="T40" fmla="*/ 55 w 160"/>
              <a:gd name="T41" fmla="*/ 89 h 160"/>
              <a:gd name="T42" fmla="*/ 55 w 160"/>
              <a:gd name="T43" fmla="*/ 95 h 160"/>
              <a:gd name="T44" fmla="*/ 77 w 160"/>
              <a:gd name="T45" fmla="*/ 118 h 160"/>
              <a:gd name="T46" fmla="*/ 80 w 160"/>
              <a:gd name="T47" fmla="*/ 119 h 160"/>
              <a:gd name="T48" fmla="*/ 83 w 160"/>
              <a:gd name="T49" fmla="*/ 118 h 1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160" h="160">
                <a:moveTo>
                  <a:pt x="160" y="80"/>
                </a:moveTo>
                <a:cubicBezTo>
                  <a:pt x="160" y="36"/>
                  <a:pt x="124" y="0"/>
                  <a:pt x="80" y="0"/>
                </a:cubicBezTo>
                <a:cubicBezTo>
                  <a:pt x="36" y="0"/>
                  <a:pt x="0" y="36"/>
                  <a:pt x="0" y="80"/>
                </a:cubicBezTo>
                <a:cubicBezTo>
                  <a:pt x="0" y="124"/>
                  <a:pt x="36" y="160"/>
                  <a:pt x="80" y="160"/>
                </a:cubicBezTo>
                <a:cubicBezTo>
                  <a:pt x="124" y="160"/>
                  <a:pt x="160" y="124"/>
                  <a:pt x="160" y="80"/>
                </a:cubicBezTo>
                <a:close/>
                <a:moveTo>
                  <a:pt x="8" y="80"/>
                </a:moveTo>
                <a:cubicBezTo>
                  <a:pt x="8" y="40"/>
                  <a:pt x="40" y="8"/>
                  <a:pt x="80" y="8"/>
                </a:cubicBezTo>
                <a:cubicBezTo>
                  <a:pt x="120" y="8"/>
                  <a:pt x="152" y="40"/>
                  <a:pt x="152" y="80"/>
                </a:cubicBezTo>
                <a:cubicBezTo>
                  <a:pt x="152" y="120"/>
                  <a:pt x="120" y="152"/>
                  <a:pt x="80" y="152"/>
                </a:cubicBezTo>
                <a:cubicBezTo>
                  <a:pt x="40" y="152"/>
                  <a:pt x="8" y="120"/>
                  <a:pt x="8" y="80"/>
                </a:cubicBezTo>
                <a:close/>
                <a:moveTo>
                  <a:pt x="83" y="118"/>
                </a:moveTo>
                <a:cubicBezTo>
                  <a:pt x="105" y="95"/>
                  <a:pt x="105" y="95"/>
                  <a:pt x="105" y="95"/>
                </a:cubicBezTo>
                <a:cubicBezTo>
                  <a:pt x="107" y="94"/>
                  <a:pt x="107" y="91"/>
                  <a:pt x="105" y="89"/>
                </a:cubicBezTo>
                <a:cubicBezTo>
                  <a:pt x="104" y="88"/>
                  <a:pt x="101" y="88"/>
                  <a:pt x="100" y="89"/>
                </a:cubicBezTo>
                <a:cubicBezTo>
                  <a:pt x="84" y="105"/>
                  <a:pt x="84" y="105"/>
                  <a:pt x="84" y="105"/>
                </a:cubicBezTo>
                <a:cubicBezTo>
                  <a:pt x="84" y="45"/>
                  <a:pt x="84" y="45"/>
                  <a:pt x="84" y="45"/>
                </a:cubicBezTo>
                <a:cubicBezTo>
                  <a:pt x="84" y="43"/>
                  <a:pt x="82" y="41"/>
                  <a:pt x="80" y="41"/>
                </a:cubicBezTo>
                <a:cubicBezTo>
                  <a:pt x="78" y="41"/>
                  <a:pt x="76" y="43"/>
                  <a:pt x="76" y="45"/>
                </a:cubicBezTo>
                <a:cubicBezTo>
                  <a:pt x="76" y="105"/>
                  <a:pt x="76" y="105"/>
                  <a:pt x="76" y="105"/>
                </a:cubicBezTo>
                <a:cubicBezTo>
                  <a:pt x="60" y="89"/>
                  <a:pt x="60" y="89"/>
                  <a:pt x="60" y="89"/>
                </a:cubicBezTo>
                <a:cubicBezTo>
                  <a:pt x="59" y="88"/>
                  <a:pt x="56" y="88"/>
                  <a:pt x="55" y="89"/>
                </a:cubicBezTo>
                <a:cubicBezTo>
                  <a:pt x="53" y="91"/>
                  <a:pt x="53" y="94"/>
                  <a:pt x="55" y="95"/>
                </a:cubicBezTo>
                <a:cubicBezTo>
                  <a:pt x="77" y="118"/>
                  <a:pt x="77" y="118"/>
                  <a:pt x="77" y="118"/>
                </a:cubicBezTo>
                <a:cubicBezTo>
                  <a:pt x="78" y="118"/>
                  <a:pt x="79" y="119"/>
                  <a:pt x="80" y="119"/>
                </a:cubicBezTo>
                <a:cubicBezTo>
                  <a:pt x="81" y="119"/>
                  <a:pt x="82" y="118"/>
                  <a:pt x="83" y="11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80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3F3D003-5DED-4EF9-97EA-70394ED1AA3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-1"/>
            <a:ext cx="12192000" cy="5505451"/>
          </a:xfrm>
        </p:spPr>
        <p:txBody>
          <a:bodyPr anchor="ctr">
            <a:normAutofit/>
          </a:bodyPr>
          <a:lstStyle>
            <a:lvl1pPr algn="ctr">
              <a:defRPr sz="8800" b="1">
                <a:solidFill>
                  <a:schemeClr val="bg2"/>
                </a:solidFill>
                <a:latin typeface="+mj-lt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/>
              <a:t>Divider</a:t>
            </a:r>
          </a:p>
          <a:p>
            <a:pPr lvl="0"/>
            <a:r>
              <a:rPr lang="en-US"/>
              <a:t>Slide</a:t>
            </a:r>
          </a:p>
        </p:txBody>
      </p:sp>
      <p:sp>
        <p:nvSpPr>
          <p:cNvPr id="5" name="Freeform 27">
            <a:extLst>
              <a:ext uri="{FF2B5EF4-FFF2-40B4-BE49-F238E27FC236}">
                <a16:creationId xmlns:a16="http://schemas.microsoft.com/office/drawing/2014/main" id="{F752D3B8-F9BA-4373-8DB1-232407B8D7C8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5876459" y="5505451"/>
            <a:ext cx="439084" cy="442912"/>
          </a:xfrm>
          <a:custGeom>
            <a:avLst/>
            <a:gdLst>
              <a:gd name="T0" fmla="*/ 160 w 160"/>
              <a:gd name="T1" fmla="*/ 80 h 160"/>
              <a:gd name="T2" fmla="*/ 80 w 160"/>
              <a:gd name="T3" fmla="*/ 0 h 160"/>
              <a:gd name="T4" fmla="*/ 0 w 160"/>
              <a:gd name="T5" fmla="*/ 80 h 160"/>
              <a:gd name="T6" fmla="*/ 80 w 160"/>
              <a:gd name="T7" fmla="*/ 160 h 160"/>
              <a:gd name="T8" fmla="*/ 160 w 160"/>
              <a:gd name="T9" fmla="*/ 80 h 160"/>
              <a:gd name="T10" fmla="*/ 8 w 160"/>
              <a:gd name="T11" fmla="*/ 80 h 160"/>
              <a:gd name="T12" fmla="*/ 80 w 160"/>
              <a:gd name="T13" fmla="*/ 8 h 160"/>
              <a:gd name="T14" fmla="*/ 152 w 160"/>
              <a:gd name="T15" fmla="*/ 80 h 160"/>
              <a:gd name="T16" fmla="*/ 80 w 160"/>
              <a:gd name="T17" fmla="*/ 152 h 160"/>
              <a:gd name="T18" fmla="*/ 8 w 160"/>
              <a:gd name="T19" fmla="*/ 80 h 160"/>
              <a:gd name="T20" fmla="*/ 83 w 160"/>
              <a:gd name="T21" fmla="*/ 118 h 160"/>
              <a:gd name="T22" fmla="*/ 105 w 160"/>
              <a:gd name="T23" fmla="*/ 95 h 160"/>
              <a:gd name="T24" fmla="*/ 105 w 160"/>
              <a:gd name="T25" fmla="*/ 89 h 160"/>
              <a:gd name="T26" fmla="*/ 100 w 160"/>
              <a:gd name="T27" fmla="*/ 89 h 160"/>
              <a:gd name="T28" fmla="*/ 84 w 160"/>
              <a:gd name="T29" fmla="*/ 105 h 160"/>
              <a:gd name="T30" fmla="*/ 84 w 160"/>
              <a:gd name="T31" fmla="*/ 45 h 160"/>
              <a:gd name="T32" fmla="*/ 80 w 160"/>
              <a:gd name="T33" fmla="*/ 41 h 160"/>
              <a:gd name="T34" fmla="*/ 76 w 160"/>
              <a:gd name="T35" fmla="*/ 45 h 160"/>
              <a:gd name="T36" fmla="*/ 76 w 160"/>
              <a:gd name="T37" fmla="*/ 105 h 160"/>
              <a:gd name="T38" fmla="*/ 60 w 160"/>
              <a:gd name="T39" fmla="*/ 89 h 160"/>
              <a:gd name="T40" fmla="*/ 55 w 160"/>
              <a:gd name="T41" fmla="*/ 89 h 160"/>
              <a:gd name="T42" fmla="*/ 55 w 160"/>
              <a:gd name="T43" fmla="*/ 95 h 160"/>
              <a:gd name="T44" fmla="*/ 77 w 160"/>
              <a:gd name="T45" fmla="*/ 118 h 160"/>
              <a:gd name="T46" fmla="*/ 80 w 160"/>
              <a:gd name="T47" fmla="*/ 119 h 160"/>
              <a:gd name="T48" fmla="*/ 83 w 160"/>
              <a:gd name="T49" fmla="*/ 118 h 1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160" h="160">
                <a:moveTo>
                  <a:pt x="160" y="80"/>
                </a:moveTo>
                <a:cubicBezTo>
                  <a:pt x="160" y="36"/>
                  <a:pt x="124" y="0"/>
                  <a:pt x="80" y="0"/>
                </a:cubicBezTo>
                <a:cubicBezTo>
                  <a:pt x="36" y="0"/>
                  <a:pt x="0" y="36"/>
                  <a:pt x="0" y="80"/>
                </a:cubicBezTo>
                <a:cubicBezTo>
                  <a:pt x="0" y="124"/>
                  <a:pt x="36" y="160"/>
                  <a:pt x="80" y="160"/>
                </a:cubicBezTo>
                <a:cubicBezTo>
                  <a:pt x="124" y="160"/>
                  <a:pt x="160" y="124"/>
                  <a:pt x="160" y="80"/>
                </a:cubicBezTo>
                <a:close/>
                <a:moveTo>
                  <a:pt x="8" y="80"/>
                </a:moveTo>
                <a:cubicBezTo>
                  <a:pt x="8" y="40"/>
                  <a:pt x="40" y="8"/>
                  <a:pt x="80" y="8"/>
                </a:cubicBezTo>
                <a:cubicBezTo>
                  <a:pt x="120" y="8"/>
                  <a:pt x="152" y="40"/>
                  <a:pt x="152" y="80"/>
                </a:cubicBezTo>
                <a:cubicBezTo>
                  <a:pt x="152" y="120"/>
                  <a:pt x="120" y="152"/>
                  <a:pt x="80" y="152"/>
                </a:cubicBezTo>
                <a:cubicBezTo>
                  <a:pt x="40" y="152"/>
                  <a:pt x="8" y="120"/>
                  <a:pt x="8" y="80"/>
                </a:cubicBezTo>
                <a:close/>
                <a:moveTo>
                  <a:pt x="83" y="118"/>
                </a:moveTo>
                <a:cubicBezTo>
                  <a:pt x="105" y="95"/>
                  <a:pt x="105" y="95"/>
                  <a:pt x="105" y="95"/>
                </a:cubicBezTo>
                <a:cubicBezTo>
                  <a:pt x="107" y="94"/>
                  <a:pt x="107" y="91"/>
                  <a:pt x="105" y="89"/>
                </a:cubicBezTo>
                <a:cubicBezTo>
                  <a:pt x="104" y="88"/>
                  <a:pt x="101" y="88"/>
                  <a:pt x="100" y="89"/>
                </a:cubicBezTo>
                <a:cubicBezTo>
                  <a:pt x="84" y="105"/>
                  <a:pt x="84" y="105"/>
                  <a:pt x="84" y="105"/>
                </a:cubicBezTo>
                <a:cubicBezTo>
                  <a:pt x="84" y="45"/>
                  <a:pt x="84" y="45"/>
                  <a:pt x="84" y="45"/>
                </a:cubicBezTo>
                <a:cubicBezTo>
                  <a:pt x="84" y="43"/>
                  <a:pt x="82" y="41"/>
                  <a:pt x="80" y="41"/>
                </a:cubicBezTo>
                <a:cubicBezTo>
                  <a:pt x="78" y="41"/>
                  <a:pt x="76" y="43"/>
                  <a:pt x="76" y="45"/>
                </a:cubicBezTo>
                <a:cubicBezTo>
                  <a:pt x="76" y="105"/>
                  <a:pt x="76" y="105"/>
                  <a:pt x="76" y="105"/>
                </a:cubicBezTo>
                <a:cubicBezTo>
                  <a:pt x="60" y="89"/>
                  <a:pt x="60" y="89"/>
                  <a:pt x="60" y="89"/>
                </a:cubicBezTo>
                <a:cubicBezTo>
                  <a:pt x="59" y="88"/>
                  <a:pt x="56" y="88"/>
                  <a:pt x="55" y="89"/>
                </a:cubicBezTo>
                <a:cubicBezTo>
                  <a:pt x="53" y="91"/>
                  <a:pt x="53" y="94"/>
                  <a:pt x="55" y="95"/>
                </a:cubicBezTo>
                <a:cubicBezTo>
                  <a:pt x="77" y="118"/>
                  <a:pt x="77" y="118"/>
                  <a:pt x="77" y="118"/>
                </a:cubicBezTo>
                <a:cubicBezTo>
                  <a:pt x="78" y="118"/>
                  <a:pt x="79" y="119"/>
                  <a:pt x="80" y="119"/>
                </a:cubicBezTo>
                <a:cubicBezTo>
                  <a:pt x="81" y="119"/>
                  <a:pt x="82" y="118"/>
                  <a:pt x="83" y="11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16124078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45.xml"/><Relationship Id="rId18" Type="http://schemas.openxmlformats.org/officeDocument/2006/relationships/slideLayout" Target="../slideLayouts/slideLayout50.xml"/><Relationship Id="rId26" Type="http://schemas.openxmlformats.org/officeDocument/2006/relationships/slideLayout" Target="../slideLayouts/slideLayout58.xml"/><Relationship Id="rId3" Type="http://schemas.openxmlformats.org/officeDocument/2006/relationships/slideLayout" Target="../slideLayouts/slideLayout35.xml"/><Relationship Id="rId21" Type="http://schemas.openxmlformats.org/officeDocument/2006/relationships/slideLayout" Target="../slideLayouts/slideLayout53.xml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17" Type="http://schemas.openxmlformats.org/officeDocument/2006/relationships/slideLayout" Target="../slideLayouts/slideLayout49.xml"/><Relationship Id="rId25" Type="http://schemas.openxmlformats.org/officeDocument/2006/relationships/slideLayout" Target="../slideLayouts/slideLayout57.xml"/><Relationship Id="rId33" Type="http://schemas.openxmlformats.org/officeDocument/2006/relationships/theme" Target="../theme/theme2.xml"/><Relationship Id="rId2" Type="http://schemas.openxmlformats.org/officeDocument/2006/relationships/slideLayout" Target="../slideLayouts/slideLayout34.xml"/><Relationship Id="rId16" Type="http://schemas.openxmlformats.org/officeDocument/2006/relationships/slideLayout" Target="../slideLayouts/slideLayout48.xml"/><Relationship Id="rId20" Type="http://schemas.openxmlformats.org/officeDocument/2006/relationships/slideLayout" Target="../slideLayouts/slideLayout52.xml"/><Relationship Id="rId29" Type="http://schemas.openxmlformats.org/officeDocument/2006/relationships/slideLayout" Target="../slideLayouts/slideLayout61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24" Type="http://schemas.openxmlformats.org/officeDocument/2006/relationships/slideLayout" Target="../slideLayouts/slideLayout56.xml"/><Relationship Id="rId32" Type="http://schemas.openxmlformats.org/officeDocument/2006/relationships/slideLayout" Target="../slideLayouts/slideLayout64.xml"/><Relationship Id="rId5" Type="http://schemas.openxmlformats.org/officeDocument/2006/relationships/slideLayout" Target="../slideLayouts/slideLayout37.xml"/><Relationship Id="rId15" Type="http://schemas.openxmlformats.org/officeDocument/2006/relationships/slideLayout" Target="../slideLayouts/slideLayout47.xml"/><Relationship Id="rId23" Type="http://schemas.openxmlformats.org/officeDocument/2006/relationships/slideLayout" Target="../slideLayouts/slideLayout55.xml"/><Relationship Id="rId28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42.xml"/><Relationship Id="rId19" Type="http://schemas.openxmlformats.org/officeDocument/2006/relationships/slideLayout" Target="../slideLayouts/slideLayout51.xml"/><Relationship Id="rId31" Type="http://schemas.openxmlformats.org/officeDocument/2006/relationships/slideLayout" Target="../slideLayouts/slideLayout63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slideLayout" Target="../slideLayouts/slideLayout46.xml"/><Relationship Id="rId22" Type="http://schemas.openxmlformats.org/officeDocument/2006/relationships/slideLayout" Target="../slideLayouts/slideLayout54.xml"/><Relationship Id="rId27" Type="http://schemas.openxmlformats.org/officeDocument/2006/relationships/slideLayout" Target="../slideLayouts/slideLayout59.xml"/><Relationship Id="rId30" Type="http://schemas.openxmlformats.org/officeDocument/2006/relationships/slideLayout" Target="../slideLayouts/slideLayout62.xml"/><Relationship Id="rId8" Type="http://schemas.openxmlformats.org/officeDocument/2006/relationships/slideLayout" Target="../slideLayouts/slideLayout4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3852" y="582389"/>
            <a:ext cx="10177669" cy="1249845"/>
          </a:xfrm>
          <a:prstGeom prst="rect">
            <a:avLst/>
          </a:prstGeom>
          <a:effectLst/>
        </p:spPr>
        <p:txBody>
          <a:bodyPr vert="horz" lIns="0" tIns="192024" rIns="0" bIns="0" rtlCol="0" anchor="t" anchorCtr="0">
            <a:noAutofit/>
          </a:bodyPr>
          <a:lstStyle/>
          <a:p>
            <a:r>
              <a:rPr lang="en-US"/>
              <a:t>Your title here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03853" y="2150286"/>
            <a:ext cx="10177671" cy="379331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352485-EC98-40BC-8A75-FB0358A464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" y="6356352"/>
            <a:ext cx="10038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 b="1">
                <a:solidFill>
                  <a:schemeClr val="tx1"/>
                </a:solidFill>
              </a:defRPr>
            </a:lvl1pPr>
          </a:lstStyle>
          <a:p>
            <a:fld id="{0969892B-6FB2-445D-B6A4-8332FBFF14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36962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94" r:id="rId1"/>
    <p:sldLayoutId id="2147484295" r:id="rId2"/>
    <p:sldLayoutId id="2147484296" r:id="rId3"/>
    <p:sldLayoutId id="2147484297" r:id="rId4"/>
    <p:sldLayoutId id="2147484298" r:id="rId5"/>
    <p:sldLayoutId id="2147484299" r:id="rId6"/>
    <p:sldLayoutId id="2147484300" r:id="rId7"/>
    <p:sldLayoutId id="2147484301" r:id="rId8"/>
    <p:sldLayoutId id="2147484302" r:id="rId9"/>
    <p:sldLayoutId id="2147484303" r:id="rId10"/>
    <p:sldLayoutId id="2147484305" r:id="rId11"/>
    <p:sldLayoutId id="2147484306" r:id="rId12"/>
    <p:sldLayoutId id="2147484307" r:id="rId13"/>
    <p:sldLayoutId id="2147484308" r:id="rId14"/>
    <p:sldLayoutId id="2147484309" r:id="rId15"/>
    <p:sldLayoutId id="2147484310" r:id="rId16"/>
    <p:sldLayoutId id="2147484311" r:id="rId17"/>
    <p:sldLayoutId id="2147484312" r:id="rId18"/>
    <p:sldLayoutId id="2147484313" r:id="rId19"/>
    <p:sldLayoutId id="2147484314" r:id="rId20"/>
    <p:sldLayoutId id="2147484315" r:id="rId21"/>
    <p:sldLayoutId id="2147484320" r:id="rId22"/>
    <p:sldLayoutId id="2147484321" r:id="rId23"/>
    <p:sldLayoutId id="2147484322" r:id="rId24"/>
    <p:sldLayoutId id="2147484323" r:id="rId25"/>
    <p:sldLayoutId id="2147484324" r:id="rId26"/>
    <p:sldLayoutId id="2147484325" r:id="rId27"/>
    <p:sldLayoutId id="2147484326" r:id="rId28"/>
    <p:sldLayoutId id="2147484327" r:id="rId29"/>
    <p:sldLayoutId id="2147484328" r:id="rId30"/>
    <p:sldLayoutId id="2147484329" r:id="rId31"/>
    <p:sldLayoutId id="2147484330" r:id="rId32"/>
  </p:sldLayoutIdLst>
  <p:hf hdr="0" ftr="0" dt="0"/>
  <p:txStyles>
    <p:titleStyle>
      <a:lvl1pPr algn="l" defTabSz="914296" rtl="0" eaLnBrk="1" latinLnBrk="0" hangingPunct="1">
        <a:lnSpc>
          <a:spcPct val="100000"/>
        </a:lnSpc>
        <a:spcBef>
          <a:spcPct val="0"/>
        </a:spcBef>
        <a:buNone/>
        <a:defRPr sz="3600" b="1" i="0" kern="1200" spc="0" baseline="0">
          <a:solidFill>
            <a:schemeClr val="tx2"/>
          </a:solidFill>
          <a:latin typeface="+mj-lt"/>
          <a:ea typeface="Montserrat" charset="0"/>
          <a:cs typeface="Montserrat" charset="0"/>
        </a:defRPr>
      </a:lvl1pPr>
    </p:titleStyle>
    <p:bodyStyle>
      <a:lvl1pPr marL="0" indent="0" algn="l" defTabSz="914296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None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0" indent="0" algn="l" defTabSz="914296" rtl="0" eaLnBrk="1" latinLnBrk="0" hangingPunct="1">
        <a:lnSpc>
          <a:spcPct val="100000"/>
        </a:lnSpc>
        <a:spcBef>
          <a:spcPts val="499"/>
        </a:spcBef>
        <a:buFont typeface="Arial" panose="020B0604020202020204" pitchFamily="34" charset="0"/>
        <a:buNone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0" indent="0" algn="l" defTabSz="914296" rtl="0" eaLnBrk="1" latinLnBrk="0" hangingPunct="1">
        <a:lnSpc>
          <a:spcPct val="100000"/>
        </a:lnSpc>
        <a:spcBef>
          <a:spcPts val="499"/>
        </a:spcBef>
        <a:buFont typeface="Arial" panose="020B0604020202020204" pitchFamily="34" charset="0"/>
        <a:buNone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0" indent="0" algn="l" defTabSz="914296" rtl="0" eaLnBrk="1" latinLnBrk="0" hangingPunct="1">
        <a:lnSpc>
          <a:spcPct val="100000"/>
        </a:lnSpc>
        <a:spcBef>
          <a:spcPts val="499"/>
        </a:spcBef>
        <a:buFont typeface="Arial" panose="020B0604020202020204" pitchFamily="34" charset="0"/>
        <a:buNone/>
        <a:defRPr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0" indent="0" algn="l" defTabSz="914296" rtl="0" eaLnBrk="1" latinLnBrk="0" hangingPunct="1">
        <a:lnSpc>
          <a:spcPct val="100000"/>
        </a:lnSpc>
        <a:spcBef>
          <a:spcPts val="499"/>
        </a:spcBef>
        <a:buFont typeface="Arial" panose="020B0604020202020204" pitchFamily="34" charset="0"/>
        <a:buNone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514312" indent="-228574" algn="l" defTabSz="914296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460" indent="-228574" algn="l" defTabSz="914296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06" indent="-228574" algn="l" defTabSz="914296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754" indent="-228574" algn="l" defTabSz="914296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47" algn="l" defTabSz="9142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96" algn="l" defTabSz="9142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44" algn="l" defTabSz="9142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90" algn="l" defTabSz="9142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38" algn="l" defTabSz="9142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85" algn="l" defTabSz="9142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32" algn="l" defTabSz="9142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79" algn="l" defTabSz="9142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53" pos="3840" userDrawn="1">
          <p15:clr>
            <a:srgbClr val="F26B43"/>
          </p15:clr>
        </p15:guide>
        <p15:guide id="54" orient="horz" pos="2160" userDrawn="1">
          <p15:clr>
            <a:srgbClr val="F26B43"/>
          </p15:clr>
        </p15:guide>
        <p15:guide id="55" orient="horz" pos="346" userDrawn="1">
          <p15:clr>
            <a:srgbClr val="F26B43"/>
          </p15:clr>
        </p15:guide>
        <p15:guide id="56" orient="horz" pos="3952" userDrawn="1">
          <p15:clr>
            <a:srgbClr val="F26B43"/>
          </p15:clr>
        </p15:guide>
        <p15:guide id="57" pos="643" userDrawn="1">
          <p15:clr>
            <a:srgbClr val="F26B43"/>
          </p15:clr>
        </p15:guide>
        <p15:guide id="58" pos="7039" userDrawn="1">
          <p15:clr>
            <a:srgbClr val="F26B43"/>
          </p15:clr>
        </p15:guide>
        <p15:guide id="59" userDrawn="1">
          <p15:clr>
            <a:srgbClr val="F26B43"/>
          </p15:clr>
        </p15:guide>
        <p15:guide id="60" pos="7680" userDrawn="1">
          <p15:clr>
            <a:srgbClr val="F26B43"/>
          </p15:clr>
        </p15:guide>
        <p15:guide id="61" orient="horz" userDrawn="1">
          <p15:clr>
            <a:srgbClr val="F26B43"/>
          </p15:clr>
        </p15:guide>
        <p15:guide id="62" orient="horz" pos="4320" userDrawn="1">
          <p15:clr>
            <a:srgbClr val="F26B43"/>
          </p15:clr>
        </p15:guide>
        <p15:guide id="63" pos="1277" userDrawn="1">
          <p15:clr>
            <a:srgbClr val="F26B43"/>
          </p15:clr>
        </p15:guide>
        <p15:guide id="64" orient="horz" pos="709" userDrawn="1">
          <p15:clr>
            <a:srgbClr val="F26B43"/>
          </p15:clr>
        </p15:guide>
        <p15:guide id="65" pos="1912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3852" y="582389"/>
            <a:ext cx="10177669" cy="1249845"/>
          </a:xfrm>
          <a:prstGeom prst="rect">
            <a:avLst/>
          </a:prstGeom>
          <a:effectLst/>
        </p:spPr>
        <p:txBody>
          <a:bodyPr vert="horz" lIns="0" tIns="192024" rIns="0" bIns="0" rtlCol="0" anchor="t" anchorCtr="0">
            <a:noAutofit/>
          </a:bodyPr>
          <a:lstStyle/>
          <a:p>
            <a:r>
              <a:rPr lang="en-US"/>
              <a:t>Your title here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03853" y="2150286"/>
            <a:ext cx="10177671" cy="379331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352485-EC98-40BC-8A75-FB0358A464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" y="6356352"/>
            <a:ext cx="10038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 b="1">
                <a:solidFill>
                  <a:schemeClr val="tx1"/>
                </a:solidFill>
              </a:defRPr>
            </a:lvl1pPr>
          </a:lstStyle>
          <a:p>
            <a:fld id="{0969892B-6FB2-445D-B6A4-8332FBFF14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67904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33" r:id="rId1"/>
    <p:sldLayoutId id="2147484334" r:id="rId2"/>
    <p:sldLayoutId id="2147484335" r:id="rId3"/>
    <p:sldLayoutId id="2147484336" r:id="rId4"/>
    <p:sldLayoutId id="2147484337" r:id="rId5"/>
    <p:sldLayoutId id="2147484338" r:id="rId6"/>
    <p:sldLayoutId id="2147484339" r:id="rId7"/>
    <p:sldLayoutId id="2147484340" r:id="rId8"/>
    <p:sldLayoutId id="2147484341" r:id="rId9"/>
    <p:sldLayoutId id="2147484342" r:id="rId10"/>
    <p:sldLayoutId id="2147484343" r:id="rId11"/>
    <p:sldLayoutId id="2147484344" r:id="rId12"/>
    <p:sldLayoutId id="2147484345" r:id="rId13"/>
    <p:sldLayoutId id="2147484346" r:id="rId14"/>
    <p:sldLayoutId id="2147484347" r:id="rId15"/>
    <p:sldLayoutId id="2147484348" r:id="rId16"/>
    <p:sldLayoutId id="2147484349" r:id="rId17"/>
    <p:sldLayoutId id="2147484350" r:id="rId18"/>
    <p:sldLayoutId id="2147484351" r:id="rId19"/>
    <p:sldLayoutId id="2147484352" r:id="rId20"/>
    <p:sldLayoutId id="2147484353" r:id="rId21"/>
    <p:sldLayoutId id="2147484354" r:id="rId22"/>
    <p:sldLayoutId id="2147484355" r:id="rId23"/>
    <p:sldLayoutId id="2147484356" r:id="rId24"/>
    <p:sldLayoutId id="2147484357" r:id="rId25"/>
    <p:sldLayoutId id="2147484358" r:id="rId26"/>
    <p:sldLayoutId id="2147484359" r:id="rId27"/>
    <p:sldLayoutId id="2147484360" r:id="rId28"/>
    <p:sldLayoutId id="2147484361" r:id="rId29"/>
    <p:sldLayoutId id="2147484362" r:id="rId30"/>
    <p:sldLayoutId id="2147484363" r:id="rId31"/>
    <p:sldLayoutId id="2147484364" r:id="rId32"/>
  </p:sldLayoutIdLst>
  <p:hf hdr="0" ftr="0" dt="0"/>
  <p:txStyles>
    <p:titleStyle>
      <a:lvl1pPr algn="l" defTabSz="914296" rtl="0" eaLnBrk="1" latinLnBrk="0" hangingPunct="1">
        <a:lnSpc>
          <a:spcPct val="100000"/>
        </a:lnSpc>
        <a:spcBef>
          <a:spcPct val="0"/>
        </a:spcBef>
        <a:buNone/>
        <a:defRPr sz="3600" b="1" i="0" kern="1200" spc="0" baseline="0">
          <a:solidFill>
            <a:schemeClr val="tx1"/>
          </a:solidFill>
          <a:latin typeface="+mj-lt"/>
          <a:ea typeface="Montserrat" charset="0"/>
          <a:cs typeface="Montserrat" charset="0"/>
        </a:defRPr>
      </a:lvl1pPr>
    </p:titleStyle>
    <p:bodyStyle>
      <a:lvl1pPr marL="0" indent="0" algn="l" defTabSz="914296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defTabSz="914296" rtl="0" eaLnBrk="1" latinLnBrk="0" hangingPunct="1">
        <a:lnSpc>
          <a:spcPct val="100000"/>
        </a:lnSpc>
        <a:spcBef>
          <a:spcPts val="499"/>
        </a:spcBef>
        <a:buFont typeface="Arial" panose="020B0604020202020204" pitchFamily="34" charset="0"/>
        <a:buNone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0" indent="0" algn="l" defTabSz="914296" rtl="0" eaLnBrk="1" latinLnBrk="0" hangingPunct="1">
        <a:lnSpc>
          <a:spcPct val="100000"/>
        </a:lnSpc>
        <a:spcBef>
          <a:spcPts val="499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0" indent="0" algn="l" defTabSz="914296" rtl="0" eaLnBrk="1" latinLnBrk="0" hangingPunct="1">
        <a:lnSpc>
          <a:spcPct val="100000"/>
        </a:lnSpc>
        <a:spcBef>
          <a:spcPts val="499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0" indent="0" algn="l" defTabSz="914296" rtl="0" eaLnBrk="1" latinLnBrk="0" hangingPunct="1">
        <a:lnSpc>
          <a:spcPct val="100000"/>
        </a:lnSpc>
        <a:spcBef>
          <a:spcPts val="499"/>
        </a:spcBef>
        <a:buFont typeface="Arial" panose="020B0604020202020204" pitchFamily="34" charset="0"/>
        <a:buNone/>
        <a:defRPr sz="20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312" indent="-228574" algn="l" defTabSz="914296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460" indent="-228574" algn="l" defTabSz="914296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06" indent="-228574" algn="l" defTabSz="914296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754" indent="-228574" algn="l" defTabSz="914296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47" algn="l" defTabSz="9142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96" algn="l" defTabSz="9142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44" algn="l" defTabSz="9142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90" algn="l" defTabSz="9142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38" algn="l" defTabSz="9142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85" algn="l" defTabSz="9142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32" algn="l" defTabSz="9142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79" algn="l" defTabSz="9142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0" pos="3840">
          <p15:clr>
            <a:srgbClr val="F26B43"/>
          </p15:clr>
        </p15:guide>
        <p15:guide id="1" orient="horz" pos="2160">
          <p15:clr>
            <a:srgbClr val="F26B43"/>
          </p15:clr>
        </p15:guide>
        <p15:guide id="14" orient="horz" pos="346">
          <p15:clr>
            <a:srgbClr val="F26B43"/>
          </p15:clr>
        </p15:guide>
        <p15:guide id="27" orient="horz" pos="3952">
          <p15:clr>
            <a:srgbClr val="F26B43"/>
          </p15:clr>
        </p15:guide>
        <p15:guide id="28" pos="643">
          <p15:clr>
            <a:srgbClr val="F26B43"/>
          </p15:clr>
        </p15:guide>
        <p15:guide id="29" pos="7039">
          <p15:clr>
            <a:srgbClr val="F26B43"/>
          </p15:clr>
        </p15:guide>
        <p15:guide id="44">
          <p15:clr>
            <a:srgbClr val="F26B43"/>
          </p15:clr>
        </p15:guide>
        <p15:guide id="45" pos="7680">
          <p15:clr>
            <a:srgbClr val="F26B43"/>
          </p15:clr>
        </p15:guide>
        <p15:guide id="46" orient="horz">
          <p15:clr>
            <a:srgbClr val="F26B43"/>
          </p15:clr>
        </p15:guide>
        <p15:guide id="47" orient="horz" pos="4320">
          <p15:clr>
            <a:srgbClr val="F26B43"/>
          </p15:clr>
        </p15:guide>
        <p15:guide id="48" pos="1277">
          <p15:clr>
            <a:srgbClr val="F26B43"/>
          </p15:clr>
        </p15:guide>
        <p15:guide id="51" orient="horz" pos="709">
          <p15:clr>
            <a:srgbClr val="F26B43"/>
          </p15:clr>
        </p15:guide>
        <p15:guide id="52" pos="1912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8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sv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18.png"/><Relationship Id="rId5" Type="http://schemas.openxmlformats.org/officeDocument/2006/relationships/image" Target="../media/image17.svg"/><Relationship Id="rId4" Type="http://schemas.openxmlformats.org/officeDocument/2006/relationships/image" Target="../media/image16.png"/><Relationship Id="rId9" Type="http://schemas.openxmlformats.org/officeDocument/2006/relationships/image" Target="../media/image21.sv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mailto:MNelson@JonesEdmunds.com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2.xml"/><Relationship Id="rId4" Type="http://schemas.openxmlformats.org/officeDocument/2006/relationships/hyperlink" Target="mailto:jtavantzis@raftelis.com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3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5.xml"/><Relationship Id="rId4" Type="http://schemas.openxmlformats.org/officeDocument/2006/relationships/image" Target="../media/image13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251E5559-A55B-3599-B1E0-7C828D598A7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95818" y="346875"/>
            <a:ext cx="8485875" cy="483118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8E8E845-AF84-4FF0-9DA6-2FC5997409DD}"/>
              </a:ext>
            </a:extLst>
          </p:cNvPr>
          <p:cNvSpPr/>
          <p:nvPr/>
        </p:nvSpPr>
        <p:spPr>
          <a:xfrm>
            <a:off x="83507" y="3652284"/>
            <a:ext cx="6012493" cy="2693773"/>
          </a:xfrm>
          <a:prstGeom prst="rect">
            <a:avLst/>
          </a:prstGeom>
          <a:solidFill>
            <a:srgbClr val="023B40"/>
          </a:solidFill>
          <a:ln>
            <a:noFill/>
          </a:ln>
          <a:effectLst>
            <a:outerShdw blurRad="38100" dist="12700" dir="5400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31520" tIns="0" rIns="731520" bIns="0" rtlCol="0" anchor="ctr" anchorCtr="0">
            <a:noAutofit/>
          </a:bodyPr>
          <a:lstStyle/>
          <a:p>
            <a:pPr defTabSz="914308">
              <a:defRPr/>
            </a:pPr>
            <a:r>
              <a:rPr lang="en-US" sz="2400" b="1" dirty="0">
                <a:solidFill>
                  <a:srgbClr val="FFFFFF"/>
                </a:solidFill>
                <a:latin typeface="Georgia"/>
              </a:rPr>
              <a:t>City of St. Augustine Beach</a:t>
            </a:r>
          </a:p>
          <a:p>
            <a:pPr defTabSz="914308">
              <a:defRPr/>
            </a:pPr>
            <a:endParaRPr lang="en-US" sz="1200" b="1" dirty="0">
              <a:solidFill>
                <a:srgbClr val="FFFFFF"/>
              </a:solidFill>
              <a:latin typeface="Georgia"/>
            </a:endParaRPr>
          </a:p>
          <a:p>
            <a:pPr defTabSz="914273">
              <a:lnSpc>
                <a:spcPct val="114000"/>
              </a:lnSpc>
              <a:spcAft>
                <a:spcPts val="600"/>
              </a:spcAft>
              <a:defRPr/>
            </a:pPr>
            <a:r>
              <a:rPr lang="en-US" sz="2000" dirty="0">
                <a:solidFill>
                  <a:srgbClr val="3DCCD5"/>
                </a:solidFill>
                <a:latin typeface="Arial"/>
              </a:rPr>
              <a:t>Stormwater Utility Implementation </a:t>
            </a:r>
          </a:p>
          <a:p>
            <a:pPr defTabSz="914273">
              <a:lnSpc>
                <a:spcPct val="114000"/>
              </a:lnSpc>
              <a:spcAft>
                <a:spcPts val="600"/>
              </a:spcAft>
              <a:defRPr/>
            </a:pPr>
            <a:r>
              <a:rPr lang="en-US" sz="2000" dirty="0">
                <a:solidFill>
                  <a:srgbClr val="3DCCD5"/>
                </a:solidFill>
                <a:latin typeface="Arial"/>
              </a:rPr>
              <a:t>Town Hall Meeting</a:t>
            </a:r>
            <a:endParaRPr lang="en-US" sz="2000" dirty="0">
              <a:solidFill>
                <a:srgbClr val="3DCCD5"/>
              </a:solidFill>
              <a:latin typeface="Arial"/>
              <a:cs typeface="Arial"/>
            </a:endParaRPr>
          </a:p>
          <a:p>
            <a:pPr defTabSz="914273">
              <a:lnSpc>
                <a:spcPct val="114000"/>
              </a:lnSpc>
              <a:defRPr/>
            </a:pPr>
            <a:r>
              <a:rPr lang="en-US" sz="1400" dirty="0">
                <a:solidFill>
                  <a:srgbClr val="FFFFFF"/>
                </a:solidFill>
                <a:latin typeface="Arial"/>
              </a:rPr>
              <a:t>April 10, 2024</a:t>
            </a:r>
          </a:p>
        </p:txBody>
      </p:sp>
      <p:pic>
        <p:nvPicPr>
          <p:cNvPr id="5" name="Picture 4" descr="A picture containing object, clock, sitting, computer&#10;&#10;Description automatically generated">
            <a:extLst>
              <a:ext uri="{FF2B5EF4-FFF2-40B4-BE49-F238E27FC236}">
                <a16:creationId xmlns:a16="http://schemas.microsoft.com/office/drawing/2014/main" id="{3241CF10-4FF6-4C84-B04B-A4E28F3B1DD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1919" y="1235681"/>
            <a:ext cx="1872566" cy="30415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265CC40-1031-7BE2-8F83-436EE89D0E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0307" y="593829"/>
            <a:ext cx="3136739" cy="372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70591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E5B74179-0AED-4237-85C6-1616DD62F35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115300" y="1535307"/>
            <a:ext cx="3973317" cy="3036694"/>
          </a:xfrm>
        </p:spPr>
        <p:txBody>
          <a:bodyPr vert="horz" lIns="0" tIns="0" rIns="0" bIns="0" rtlCol="0" anchor="t">
            <a:normAutofit/>
          </a:bodyPr>
          <a:lstStyle/>
          <a:p>
            <a:pPr marL="227965" marR="0" lvl="0" indent="-227965" algn="l" defTabSz="914377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3DCCD5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23B40"/>
                </a:solidFill>
                <a:effectLst/>
                <a:uLnTx/>
                <a:uFillTx/>
                <a:ea typeface="+mn-ea"/>
                <a:cs typeface="+mn-cs"/>
              </a:rPr>
              <a:t>Impervious Area (IA) is industry standard</a:t>
            </a:r>
            <a:endParaRPr lang="en-US" sz="2400" dirty="0">
              <a:ea typeface="+mn-ea"/>
              <a:cs typeface="+mn-cs"/>
            </a:endParaRPr>
          </a:p>
          <a:p>
            <a:pPr marL="227965" indent="-227965" defTabSz="914377">
              <a:buClr>
                <a:srgbClr val="3DCCD5"/>
              </a:buClr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rgbClr val="023B40"/>
                </a:solidFill>
                <a:cs typeface="Arial"/>
              </a:rPr>
              <a:t>FSA Survey – 70% of utilities in Florida use IA based rate structure </a:t>
            </a:r>
            <a:endParaRPr lang="en-US" sz="2400" dirty="0">
              <a:solidFill>
                <a:srgbClr val="023B40"/>
              </a:solidFill>
            </a:endParaRPr>
          </a:p>
          <a:p>
            <a:pPr marL="227965" marR="0" lvl="0" indent="-227965" algn="l" defTabSz="914377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3DCCD5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400" dirty="0">
                <a:solidFill>
                  <a:srgbClr val="023B40"/>
                </a:solidFill>
              </a:rPr>
              <a:t>Rational Nexus</a:t>
            </a:r>
            <a:endParaRPr lang="en-US" sz="2400" dirty="0">
              <a:solidFill>
                <a:srgbClr val="023B40"/>
              </a:solidFill>
              <a:cs typeface="Arial"/>
            </a:endParaRPr>
          </a:p>
          <a:p>
            <a:pPr marR="0" lvl="0" algn="l" defTabSz="914377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3DCCD5"/>
              </a:buClr>
              <a:buSzTx/>
              <a:tabLst/>
              <a:defRPr/>
            </a:pPr>
            <a:endParaRPr lang="en-US" sz="2400" dirty="0">
              <a:solidFill>
                <a:srgbClr val="023B40"/>
              </a:solidFill>
              <a:latin typeface="Arial"/>
              <a:cs typeface="Arial"/>
            </a:endParaRPr>
          </a:p>
          <a:p>
            <a:pPr marL="227965" marR="0" lvl="0" indent="-227965" algn="l" defTabSz="914377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3DCCD5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400" b="0" i="0" u="none" strike="noStrike" kern="1200" cap="none" spc="0" normalizeH="0" baseline="0" noProof="0" dirty="0">
              <a:ln>
                <a:noFill/>
              </a:ln>
              <a:solidFill>
                <a:srgbClr val="023B40"/>
              </a:solidFill>
              <a:effectLst/>
              <a:uLnTx/>
              <a:uFillTx/>
              <a:latin typeface="Arial"/>
              <a:cs typeface="Arial"/>
            </a:endParaRPr>
          </a:p>
          <a:p>
            <a:endParaRPr lang="en-US" dirty="0"/>
          </a:p>
        </p:txBody>
      </p:sp>
      <p:sp>
        <p:nvSpPr>
          <p:cNvPr id="17" name="Freeform 35">
            <a:extLst>
              <a:ext uri="{FF2B5EF4-FFF2-40B4-BE49-F238E27FC236}">
                <a16:creationId xmlns:a16="http://schemas.microsoft.com/office/drawing/2014/main" id="{35B02158-A215-45DA-97E0-A645EA6C3501}"/>
              </a:ext>
            </a:extLst>
          </p:cNvPr>
          <p:cNvSpPr>
            <a:spLocks/>
          </p:cNvSpPr>
          <p:nvPr/>
        </p:nvSpPr>
        <p:spPr bwMode="auto">
          <a:xfrm>
            <a:off x="3904947" y="5823707"/>
            <a:ext cx="306387" cy="247432"/>
          </a:xfrm>
          <a:custGeom>
            <a:avLst/>
            <a:gdLst>
              <a:gd name="T0" fmla="*/ 159 w 160"/>
              <a:gd name="T1" fmla="*/ 66 h 128"/>
              <a:gd name="T2" fmla="*/ 98 w 160"/>
              <a:gd name="T3" fmla="*/ 127 h 128"/>
              <a:gd name="T4" fmla="*/ 96 w 160"/>
              <a:gd name="T5" fmla="*/ 128 h 128"/>
              <a:gd name="T6" fmla="*/ 94 w 160"/>
              <a:gd name="T7" fmla="*/ 127 h 128"/>
              <a:gd name="T8" fmla="*/ 94 w 160"/>
              <a:gd name="T9" fmla="*/ 124 h 128"/>
              <a:gd name="T10" fmla="*/ 152 w 160"/>
              <a:gd name="T11" fmla="*/ 66 h 128"/>
              <a:gd name="T12" fmla="*/ 2 w 160"/>
              <a:gd name="T13" fmla="*/ 66 h 128"/>
              <a:gd name="T14" fmla="*/ 0 w 160"/>
              <a:gd name="T15" fmla="*/ 64 h 128"/>
              <a:gd name="T16" fmla="*/ 2 w 160"/>
              <a:gd name="T17" fmla="*/ 61 h 128"/>
              <a:gd name="T18" fmla="*/ 152 w 160"/>
              <a:gd name="T19" fmla="*/ 61 h 128"/>
              <a:gd name="T20" fmla="*/ 94 w 160"/>
              <a:gd name="T21" fmla="*/ 4 h 128"/>
              <a:gd name="T22" fmla="*/ 94 w 160"/>
              <a:gd name="T23" fmla="*/ 1 h 128"/>
              <a:gd name="T24" fmla="*/ 98 w 160"/>
              <a:gd name="T25" fmla="*/ 1 h 128"/>
              <a:gd name="T26" fmla="*/ 159 w 160"/>
              <a:gd name="T27" fmla="*/ 62 h 128"/>
              <a:gd name="T28" fmla="*/ 160 w 160"/>
              <a:gd name="T29" fmla="*/ 63 h 128"/>
              <a:gd name="T30" fmla="*/ 160 w 160"/>
              <a:gd name="T31" fmla="*/ 63 h 128"/>
              <a:gd name="T32" fmla="*/ 160 w 160"/>
              <a:gd name="T33" fmla="*/ 63 h 128"/>
              <a:gd name="T34" fmla="*/ 160 w 160"/>
              <a:gd name="T35" fmla="*/ 64 h 128"/>
              <a:gd name="T36" fmla="*/ 159 w 160"/>
              <a:gd name="T37" fmla="*/ 66 h 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160" h="128">
                <a:moveTo>
                  <a:pt x="159" y="66"/>
                </a:moveTo>
                <a:cubicBezTo>
                  <a:pt x="98" y="127"/>
                  <a:pt x="98" y="127"/>
                  <a:pt x="98" y="127"/>
                </a:cubicBezTo>
                <a:cubicBezTo>
                  <a:pt x="97" y="128"/>
                  <a:pt x="97" y="128"/>
                  <a:pt x="96" y="128"/>
                </a:cubicBezTo>
                <a:cubicBezTo>
                  <a:pt x="95" y="128"/>
                  <a:pt x="95" y="128"/>
                  <a:pt x="94" y="127"/>
                </a:cubicBezTo>
                <a:cubicBezTo>
                  <a:pt x="93" y="126"/>
                  <a:pt x="93" y="125"/>
                  <a:pt x="94" y="124"/>
                </a:cubicBezTo>
                <a:cubicBezTo>
                  <a:pt x="152" y="66"/>
                  <a:pt x="152" y="66"/>
                  <a:pt x="152" y="66"/>
                </a:cubicBezTo>
                <a:cubicBezTo>
                  <a:pt x="2" y="66"/>
                  <a:pt x="2" y="66"/>
                  <a:pt x="2" y="66"/>
                </a:cubicBezTo>
                <a:cubicBezTo>
                  <a:pt x="1" y="66"/>
                  <a:pt x="0" y="65"/>
                  <a:pt x="0" y="64"/>
                </a:cubicBezTo>
                <a:cubicBezTo>
                  <a:pt x="0" y="63"/>
                  <a:pt x="1" y="61"/>
                  <a:pt x="2" y="61"/>
                </a:cubicBezTo>
                <a:cubicBezTo>
                  <a:pt x="152" y="61"/>
                  <a:pt x="152" y="61"/>
                  <a:pt x="152" y="61"/>
                </a:cubicBezTo>
                <a:cubicBezTo>
                  <a:pt x="94" y="4"/>
                  <a:pt x="94" y="4"/>
                  <a:pt x="94" y="4"/>
                </a:cubicBezTo>
                <a:cubicBezTo>
                  <a:pt x="93" y="3"/>
                  <a:pt x="93" y="2"/>
                  <a:pt x="94" y="1"/>
                </a:cubicBezTo>
                <a:cubicBezTo>
                  <a:pt x="95" y="0"/>
                  <a:pt x="97" y="0"/>
                  <a:pt x="98" y="1"/>
                </a:cubicBezTo>
                <a:cubicBezTo>
                  <a:pt x="159" y="62"/>
                  <a:pt x="159" y="62"/>
                  <a:pt x="159" y="62"/>
                </a:cubicBezTo>
                <a:cubicBezTo>
                  <a:pt x="159" y="62"/>
                  <a:pt x="160" y="62"/>
                  <a:pt x="160" y="63"/>
                </a:cubicBezTo>
                <a:cubicBezTo>
                  <a:pt x="160" y="63"/>
                  <a:pt x="160" y="63"/>
                  <a:pt x="160" y="63"/>
                </a:cubicBezTo>
                <a:cubicBezTo>
                  <a:pt x="160" y="63"/>
                  <a:pt x="160" y="63"/>
                  <a:pt x="160" y="63"/>
                </a:cubicBezTo>
                <a:cubicBezTo>
                  <a:pt x="160" y="64"/>
                  <a:pt x="160" y="64"/>
                  <a:pt x="160" y="64"/>
                </a:cubicBezTo>
                <a:cubicBezTo>
                  <a:pt x="160" y="65"/>
                  <a:pt x="160" y="65"/>
                  <a:pt x="159" y="66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6D5ACC76-2184-A835-02C0-92F692D5B6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4847" y="1416637"/>
            <a:ext cx="7391202" cy="4530786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4F9620A7-D860-7AE6-E365-41416E3A3E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83441"/>
            <a:ext cx="9931400" cy="1059559"/>
          </a:xfrm>
        </p:spPr>
        <p:txBody>
          <a:bodyPr/>
          <a:lstStyle/>
          <a:p>
            <a:r>
              <a:rPr lang="en-US" dirty="0"/>
              <a:t>How Will My Fee be Calculated?</a:t>
            </a:r>
          </a:p>
        </p:txBody>
      </p:sp>
    </p:spTree>
    <p:extLst>
      <p:ext uri="{BB962C8B-B14F-4D97-AF65-F5344CB8AC3E}">
        <p14:creationId xmlns:p14="http://schemas.microsoft.com/office/powerpoint/2010/main" val="31671205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5E24309-C02E-4808-8776-080870BDA22C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-9178" y="0"/>
            <a:ext cx="3058160" cy="6858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5" name="Title 14">
            <a:extLst>
              <a:ext uri="{FF2B5EF4-FFF2-40B4-BE49-F238E27FC236}">
                <a16:creationId xmlns:a16="http://schemas.microsoft.com/office/drawing/2014/main" id="{5BD09155-DAB2-4D11-96A9-10729D73BF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84797" y="725916"/>
            <a:ext cx="6114221" cy="913360"/>
          </a:xfrm>
        </p:spPr>
        <p:txBody>
          <a:bodyPr/>
          <a:lstStyle/>
          <a:p>
            <a:r>
              <a:rPr lang="en-US"/>
              <a:t>Impervious Area Defined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E5B74179-0AED-4237-85C6-1616DD62F35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184797" y="2037934"/>
            <a:ext cx="7847434" cy="3907790"/>
          </a:xfrm>
        </p:spPr>
        <p:txBody>
          <a:bodyPr vert="horz" lIns="0" tIns="0" rIns="0" bIns="0" rtlCol="0" anchor="t"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Hard surfaces that don’t allow infiltration of stormwater into the ground. Examples include: </a:t>
            </a:r>
          </a:p>
          <a:p>
            <a:pPr marL="914400" lvl="5" indent="0">
              <a:buClr>
                <a:srgbClr val="3DCCD5"/>
              </a:buClr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chemeClr val="tx2"/>
                </a:solidFill>
              </a:rPr>
              <a:t>Rooftops</a:t>
            </a:r>
          </a:p>
          <a:p>
            <a:pPr marL="914400" lvl="5" indent="0">
              <a:buClr>
                <a:srgbClr val="3DCCD5"/>
              </a:buClr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chemeClr val="tx2"/>
                </a:solidFill>
              </a:rPr>
              <a:t>Driveways</a:t>
            </a:r>
          </a:p>
          <a:p>
            <a:pPr marL="914400" lvl="5" indent="0">
              <a:buClr>
                <a:srgbClr val="3DCCD5"/>
              </a:buClr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chemeClr val="tx2"/>
                </a:solidFill>
              </a:rPr>
              <a:t>Patios</a:t>
            </a:r>
          </a:p>
          <a:p>
            <a:pPr marL="914400" lvl="5" indent="0">
              <a:buClr>
                <a:srgbClr val="3DCCD5"/>
              </a:buClr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chemeClr val="tx2"/>
                </a:solidFill>
              </a:rPr>
              <a:t>Private Sidewalks</a:t>
            </a:r>
          </a:p>
          <a:p>
            <a:pPr marL="914400" lvl="5" indent="0">
              <a:buClr>
                <a:srgbClr val="3DCCD5"/>
              </a:buClr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chemeClr val="tx2"/>
                </a:solidFill>
              </a:rPr>
              <a:t>Parking Lots</a:t>
            </a:r>
          </a:p>
          <a:p>
            <a:pPr marL="914400" lvl="5" indent="0">
              <a:buClr>
                <a:srgbClr val="3DCCD5"/>
              </a:buClr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chemeClr val="tx2"/>
                </a:solidFill>
              </a:rPr>
              <a:t>Compacted gravel</a:t>
            </a:r>
          </a:p>
          <a:p>
            <a:pPr marL="283845" lvl="2" indent="-283845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/>
                </a:solidFill>
              </a:rPr>
              <a:t>Excluded: swimming pool water, railroad ballast, open graded aggregate and landscaping gravel</a:t>
            </a:r>
            <a:endParaRPr lang="en-US" dirty="0">
              <a:solidFill>
                <a:schemeClr val="tx2"/>
              </a:solidFill>
              <a:cs typeface="Arial"/>
            </a:endParaRPr>
          </a:p>
          <a:p>
            <a:pPr marL="283845" lvl="2" indent="-283845">
              <a:buFont typeface="Arial" panose="020B0604020202020204" pitchFamily="34" charset="0"/>
              <a:buChar char="•"/>
            </a:pPr>
            <a:endParaRPr lang="en-US" dirty="0">
              <a:solidFill>
                <a:schemeClr val="tx2"/>
              </a:solidFill>
              <a:cs typeface="Arial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6C9657-5E01-4460-A5FB-715A4B067476}"/>
              </a:ext>
            </a:extLst>
          </p:cNvPr>
          <p:cNvSpPr/>
          <p:nvPr/>
        </p:nvSpPr>
        <p:spPr>
          <a:xfrm>
            <a:off x="2740008" y="3991829"/>
            <a:ext cx="1025180" cy="2281971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762000" dist="2540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360000" rtlCol="0" anchor="ctr"/>
          <a:lstStyle/>
          <a:p>
            <a:pPr algn="r"/>
            <a:endParaRPr lang="en-US" sz="1400" b="1">
              <a:latin typeface="Open Sans" charset="0"/>
              <a:ea typeface="Open Sans" charset="0"/>
              <a:cs typeface="Open Sans" charset="0"/>
            </a:endParaRPr>
          </a:p>
        </p:txBody>
      </p:sp>
      <p:sp>
        <p:nvSpPr>
          <p:cNvPr id="17" name="Freeform 35">
            <a:extLst>
              <a:ext uri="{FF2B5EF4-FFF2-40B4-BE49-F238E27FC236}">
                <a16:creationId xmlns:a16="http://schemas.microsoft.com/office/drawing/2014/main" id="{35B02158-A215-45DA-97E0-A645EA6C3501}"/>
              </a:ext>
            </a:extLst>
          </p:cNvPr>
          <p:cNvSpPr>
            <a:spLocks/>
          </p:cNvSpPr>
          <p:nvPr/>
        </p:nvSpPr>
        <p:spPr bwMode="auto">
          <a:xfrm>
            <a:off x="3546844" y="5823707"/>
            <a:ext cx="306387" cy="247432"/>
          </a:xfrm>
          <a:custGeom>
            <a:avLst/>
            <a:gdLst>
              <a:gd name="T0" fmla="*/ 159 w 160"/>
              <a:gd name="T1" fmla="*/ 66 h 128"/>
              <a:gd name="T2" fmla="*/ 98 w 160"/>
              <a:gd name="T3" fmla="*/ 127 h 128"/>
              <a:gd name="T4" fmla="*/ 96 w 160"/>
              <a:gd name="T5" fmla="*/ 128 h 128"/>
              <a:gd name="T6" fmla="*/ 94 w 160"/>
              <a:gd name="T7" fmla="*/ 127 h 128"/>
              <a:gd name="T8" fmla="*/ 94 w 160"/>
              <a:gd name="T9" fmla="*/ 124 h 128"/>
              <a:gd name="T10" fmla="*/ 152 w 160"/>
              <a:gd name="T11" fmla="*/ 66 h 128"/>
              <a:gd name="T12" fmla="*/ 2 w 160"/>
              <a:gd name="T13" fmla="*/ 66 h 128"/>
              <a:gd name="T14" fmla="*/ 0 w 160"/>
              <a:gd name="T15" fmla="*/ 64 h 128"/>
              <a:gd name="T16" fmla="*/ 2 w 160"/>
              <a:gd name="T17" fmla="*/ 61 h 128"/>
              <a:gd name="T18" fmla="*/ 152 w 160"/>
              <a:gd name="T19" fmla="*/ 61 h 128"/>
              <a:gd name="T20" fmla="*/ 94 w 160"/>
              <a:gd name="T21" fmla="*/ 4 h 128"/>
              <a:gd name="T22" fmla="*/ 94 w 160"/>
              <a:gd name="T23" fmla="*/ 1 h 128"/>
              <a:gd name="T24" fmla="*/ 98 w 160"/>
              <a:gd name="T25" fmla="*/ 1 h 128"/>
              <a:gd name="T26" fmla="*/ 159 w 160"/>
              <a:gd name="T27" fmla="*/ 62 h 128"/>
              <a:gd name="T28" fmla="*/ 160 w 160"/>
              <a:gd name="T29" fmla="*/ 63 h 128"/>
              <a:gd name="T30" fmla="*/ 160 w 160"/>
              <a:gd name="T31" fmla="*/ 63 h 128"/>
              <a:gd name="T32" fmla="*/ 160 w 160"/>
              <a:gd name="T33" fmla="*/ 63 h 128"/>
              <a:gd name="T34" fmla="*/ 160 w 160"/>
              <a:gd name="T35" fmla="*/ 64 h 128"/>
              <a:gd name="T36" fmla="*/ 159 w 160"/>
              <a:gd name="T37" fmla="*/ 66 h 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160" h="128">
                <a:moveTo>
                  <a:pt x="159" y="66"/>
                </a:moveTo>
                <a:cubicBezTo>
                  <a:pt x="98" y="127"/>
                  <a:pt x="98" y="127"/>
                  <a:pt x="98" y="127"/>
                </a:cubicBezTo>
                <a:cubicBezTo>
                  <a:pt x="97" y="128"/>
                  <a:pt x="97" y="128"/>
                  <a:pt x="96" y="128"/>
                </a:cubicBezTo>
                <a:cubicBezTo>
                  <a:pt x="95" y="128"/>
                  <a:pt x="95" y="128"/>
                  <a:pt x="94" y="127"/>
                </a:cubicBezTo>
                <a:cubicBezTo>
                  <a:pt x="93" y="126"/>
                  <a:pt x="93" y="125"/>
                  <a:pt x="94" y="124"/>
                </a:cubicBezTo>
                <a:cubicBezTo>
                  <a:pt x="152" y="66"/>
                  <a:pt x="152" y="66"/>
                  <a:pt x="152" y="66"/>
                </a:cubicBezTo>
                <a:cubicBezTo>
                  <a:pt x="2" y="66"/>
                  <a:pt x="2" y="66"/>
                  <a:pt x="2" y="66"/>
                </a:cubicBezTo>
                <a:cubicBezTo>
                  <a:pt x="1" y="66"/>
                  <a:pt x="0" y="65"/>
                  <a:pt x="0" y="64"/>
                </a:cubicBezTo>
                <a:cubicBezTo>
                  <a:pt x="0" y="63"/>
                  <a:pt x="1" y="61"/>
                  <a:pt x="2" y="61"/>
                </a:cubicBezTo>
                <a:cubicBezTo>
                  <a:pt x="152" y="61"/>
                  <a:pt x="152" y="61"/>
                  <a:pt x="152" y="61"/>
                </a:cubicBezTo>
                <a:cubicBezTo>
                  <a:pt x="94" y="4"/>
                  <a:pt x="94" y="4"/>
                  <a:pt x="94" y="4"/>
                </a:cubicBezTo>
                <a:cubicBezTo>
                  <a:pt x="93" y="3"/>
                  <a:pt x="93" y="2"/>
                  <a:pt x="94" y="1"/>
                </a:cubicBezTo>
                <a:cubicBezTo>
                  <a:pt x="95" y="0"/>
                  <a:pt x="97" y="0"/>
                  <a:pt x="98" y="1"/>
                </a:cubicBezTo>
                <a:cubicBezTo>
                  <a:pt x="159" y="62"/>
                  <a:pt x="159" y="62"/>
                  <a:pt x="159" y="62"/>
                </a:cubicBezTo>
                <a:cubicBezTo>
                  <a:pt x="159" y="62"/>
                  <a:pt x="160" y="62"/>
                  <a:pt x="160" y="63"/>
                </a:cubicBezTo>
                <a:cubicBezTo>
                  <a:pt x="160" y="63"/>
                  <a:pt x="160" y="63"/>
                  <a:pt x="160" y="63"/>
                </a:cubicBezTo>
                <a:cubicBezTo>
                  <a:pt x="160" y="63"/>
                  <a:pt x="160" y="63"/>
                  <a:pt x="160" y="63"/>
                </a:cubicBezTo>
                <a:cubicBezTo>
                  <a:pt x="160" y="64"/>
                  <a:pt x="160" y="64"/>
                  <a:pt x="160" y="64"/>
                </a:cubicBezTo>
                <a:cubicBezTo>
                  <a:pt x="160" y="65"/>
                  <a:pt x="160" y="65"/>
                  <a:pt x="159" y="66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52212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5E24309-C02E-4808-8776-080870BDA22C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1229" y="0"/>
            <a:ext cx="3058160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15" name="Title 14">
            <a:extLst>
              <a:ext uri="{FF2B5EF4-FFF2-40B4-BE49-F238E27FC236}">
                <a16:creationId xmlns:a16="http://schemas.microsoft.com/office/drawing/2014/main" id="{5BD09155-DAB2-4D11-96A9-10729D73BF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4947" y="534529"/>
            <a:ext cx="6114221" cy="913360"/>
          </a:xfrm>
        </p:spPr>
        <p:txBody>
          <a:bodyPr/>
          <a:lstStyle/>
          <a:p>
            <a:r>
              <a:rPr lang="en-US" dirty="0"/>
              <a:t>Customer Classes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E5B74179-0AED-4237-85C6-1616DD62F35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904947" y="2160499"/>
            <a:ext cx="7792824" cy="3907790"/>
          </a:xfrm>
        </p:spPr>
        <p:txBody>
          <a:bodyPr vert="horz" lIns="0" tIns="0" rIns="0" bIns="0" rtlCol="0" anchor="t">
            <a:normAutofit fontScale="70000" lnSpcReduction="2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The City is proposing developed properties be placed into one of the following customer categories based upon St Johns County Property Appraiser Data:</a:t>
            </a:r>
          </a:p>
          <a:p>
            <a:pPr marL="285750" indent="-285750">
              <a:lnSpc>
                <a:spcPct val="16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863600" lvl="5" indent="0">
              <a:lnSpc>
                <a:spcPct val="160000"/>
              </a:lnSpc>
              <a:spcBef>
                <a:spcPts val="0"/>
              </a:spcBef>
              <a:buClr>
                <a:srgbClr val="3DCCD5"/>
              </a:buClr>
              <a:buFont typeface="Wingdings" panose="05000000000000000000" pitchFamily="2" charset="2"/>
              <a:buChar char="Ø"/>
            </a:pPr>
            <a:r>
              <a:rPr lang="en-US" sz="2400" dirty="0"/>
              <a:t>Single-family residential including duplex, triplex and quadplexes</a:t>
            </a:r>
          </a:p>
          <a:p>
            <a:pPr marL="863600" lvl="5" indent="0">
              <a:lnSpc>
                <a:spcPct val="160000"/>
              </a:lnSpc>
              <a:spcBef>
                <a:spcPts val="0"/>
              </a:spcBef>
              <a:buClr>
                <a:srgbClr val="3DCCD5"/>
              </a:buClr>
              <a:buFont typeface="Wingdings" panose="05000000000000000000" pitchFamily="2" charset="2"/>
              <a:buChar char="Ø"/>
            </a:pPr>
            <a:r>
              <a:rPr lang="en-US" sz="2400" dirty="0"/>
              <a:t>Multi-family residential – condominiums</a:t>
            </a:r>
          </a:p>
          <a:p>
            <a:pPr marL="863600" lvl="5" indent="0">
              <a:lnSpc>
                <a:spcPct val="160000"/>
              </a:lnSpc>
              <a:spcBef>
                <a:spcPts val="0"/>
              </a:spcBef>
              <a:buClr>
                <a:srgbClr val="3DCCD5"/>
              </a:buClr>
              <a:buFont typeface="Wingdings" panose="05000000000000000000" pitchFamily="2" charset="2"/>
              <a:buChar char="Ø"/>
            </a:pPr>
            <a:r>
              <a:rPr lang="en-US" sz="2400" dirty="0"/>
              <a:t>Single-family attached – townhomes and other single-family residential properties that share a common area space </a:t>
            </a:r>
          </a:p>
          <a:p>
            <a:pPr marL="863600" lvl="5" indent="0">
              <a:lnSpc>
                <a:spcPct val="160000"/>
              </a:lnSpc>
              <a:spcBef>
                <a:spcPts val="0"/>
              </a:spcBef>
              <a:buClr>
                <a:srgbClr val="3DCCD5"/>
              </a:buClr>
              <a:buFont typeface="Wingdings" panose="05000000000000000000" pitchFamily="2" charset="2"/>
              <a:buChar char="Ø"/>
            </a:pPr>
            <a:r>
              <a:rPr lang="en-US" sz="2400" dirty="0"/>
              <a:t>Non-single family residential  - commercial, institutional and industrial properties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tx2"/>
              </a:solidFill>
              <a:cs typeface="Arial"/>
            </a:endParaRPr>
          </a:p>
          <a:p>
            <a:pPr marL="283845" lvl="2" indent="-283845">
              <a:buFont typeface="Arial" panose="020B0604020202020204" pitchFamily="34" charset="0"/>
              <a:buChar char="•"/>
            </a:pPr>
            <a:endParaRPr lang="en-US" dirty="0">
              <a:solidFill>
                <a:schemeClr val="tx2"/>
              </a:solidFill>
              <a:cs typeface="Arial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6C9657-5E01-4460-A5FB-715A4B067476}"/>
              </a:ext>
            </a:extLst>
          </p:cNvPr>
          <p:cNvSpPr/>
          <p:nvPr/>
        </p:nvSpPr>
        <p:spPr>
          <a:xfrm>
            <a:off x="2565832" y="3991829"/>
            <a:ext cx="1025180" cy="2281971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762000" dist="2540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360000" rtlCol="0" anchor="ctr"/>
          <a:lstStyle/>
          <a:p>
            <a:pPr algn="r"/>
            <a:endParaRPr lang="en-US" sz="1400" b="1">
              <a:latin typeface="Open Sans" charset="0"/>
              <a:ea typeface="Open Sans" charset="0"/>
              <a:cs typeface="Open Sans" charset="0"/>
            </a:endParaRPr>
          </a:p>
        </p:txBody>
      </p:sp>
      <p:sp>
        <p:nvSpPr>
          <p:cNvPr id="17" name="Freeform 35">
            <a:extLst>
              <a:ext uri="{FF2B5EF4-FFF2-40B4-BE49-F238E27FC236}">
                <a16:creationId xmlns:a16="http://schemas.microsoft.com/office/drawing/2014/main" id="{35B02158-A215-45DA-97E0-A645EA6C3501}"/>
              </a:ext>
            </a:extLst>
          </p:cNvPr>
          <p:cNvSpPr>
            <a:spLocks/>
          </p:cNvSpPr>
          <p:nvPr/>
        </p:nvSpPr>
        <p:spPr bwMode="auto">
          <a:xfrm>
            <a:off x="3904947" y="5823707"/>
            <a:ext cx="306387" cy="247432"/>
          </a:xfrm>
          <a:custGeom>
            <a:avLst/>
            <a:gdLst>
              <a:gd name="T0" fmla="*/ 159 w 160"/>
              <a:gd name="T1" fmla="*/ 66 h 128"/>
              <a:gd name="T2" fmla="*/ 98 w 160"/>
              <a:gd name="T3" fmla="*/ 127 h 128"/>
              <a:gd name="T4" fmla="*/ 96 w 160"/>
              <a:gd name="T5" fmla="*/ 128 h 128"/>
              <a:gd name="T6" fmla="*/ 94 w 160"/>
              <a:gd name="T7" fmla="*/ 127 h 128"/>
              <a:gd name="T8" fmla="*/ 94 w 160"/>
              <a:gd name="T9" fmla="*/ 124 h 128"/>
              <a:gd name="T10" fmla="*/ 152 w 160"/>
              <a:gd name="T11" fmla="*/ 66 h 128"/>
              <a:gd name="T12" fmla="*/ 2 w 160"/>
              <a:gd name="T13" fmla="*/ 66 h 128"/>
              <a:gd name="T14" fmla="*/ 0 w 160"/>
              <a:gd name="T15" fmla="*/ 64 h 128"/>
              <a:gd name="T16" fmla="*/ 2 w 160"/>
              <a:gd name="T17" fmla="*/ 61 h 128"/>
              <a:gd name="T18" fmla="*/ 152 w 160"/>
              <a:gd name="T19" fmla="*/ 61 h 128"/>
              <a:gd name="T20" fmla="*/ 94 w 160"/>
              <a:gd name="T21" fmla="*/ 4 h 128"/>
              <a:gd name="T22" fmla="*/ 94 w 160"/>
              <a:gd name="T23" fmla="*/ 1 h 128"/>
              <a:gd name="T24" fmla="*/ 98 w 160"/>
              <a:gd name="T25" fmla="*/ 1 h 128"/>
              <a:gd name="T26" fmla="*/ 159 w 160"/>
              <a:gd name="T27" fmla="*/ 62 h 128"/>
              <a:gd name="T28" fmla="*/ 160 w 160"/>
              <a:gd name="T29" fmla="*/ 63 h 128"/>
              <a:gd name="T30" fmla="*/ 160 w 160"/>
              <a:gd name="T31" fmla="*/ 63 h 128"/>
              <a:gd name="T32" fmla="*/ 160 w 160"/>
              <a:gd name="T33" fmla="*/ 63 h 128"/>
              <a:gd name="T34" fmla="*/ 160 w 160"/>
              <a:gd name="T35" fmla="*/ 64 h 128"/>
              <a:gd name="T36" fmla="*/ 159 w 160"/>
              <a:gd name="T37" fmla="*/ 66 h 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160" h="128">
                <a:moveTo>
                  <a:pt x="159" y="66"/>
                </a:moveTo>
                <a:cubicBezTo>
                  <a:pt x="98" y="127"/>
                  <a:pt x="98" y="127"/>
                  <a:pt x="98" y="127"/>
                </a:cubicBezTo>
                <a:cubicBezTo>
                  <a:pt x="97" y="128"/>
                  <a:pt x="97" y="128"/>
                  <a:pt x="96" y="128"/>
                </a:cubicBezTo>
                <a:cubicBezTo>
                  <a:pt x="95" y="128"/>
                  <a:pt x="95" y="128"/>
                  <a:pt x="94" y="127"/>
                </a:cubicBezTo>
                <a:cubicBezTo>
                  <a:pt x="93" y="126"/>
                  <a:pt x="93" y="125"/>
                  <a:pt x="94" y="124"/>
                </a:cubicBezTo>
                <a:cubicBezTo>
                  <a:pt x="152" y="66"/>
                  <a:pt x="152" y="66"/>
                  <a:pt x="152" y="66"/>
                </a:cubicBezTo>
                <a:cubicBezTo>
                  <a:pt x="2" y="66"/>
                  <a:pt x="2" y="66"/>
                  <a:pt x="2" y="66"/>
                </a:cubicBezTo>
                <a:cubicBezTo>
                  <a:pt x="1" y="66"/>
                  <a:pt x="0" y="65"/>
                  <a:pt x="0" y="64"/>
                </a:cubicBezTo>
                <a:cubicBezTo>
                  <a:pt x="0" y="63"/>
                  <a:pt x="1" y="61"/>
                  <a:pt x="2" y="61"/>
                </a:cubicBezTo>
                <a:cubicBezTo>
                  <a:pt x="152" y="61"/>
                  <a:pt x="152" y="61"/>
                  <a:pt x="152" y="61"/>
                </a:cubicBezTo>
                <a:cubicBezTo>
                  <a:pt x="94" y="4"/>
                  <a:pt x="94" y="4"/>
                  <a:pt x="94" y="4"/>
                </a:cubicBezTo>
                <a:cubicBezTo>
                  <a:pt x="93" y="3"/>
                  <a:pt x="93" y="2"/>
                  <a:pt x="94" y="1"/>
                </a:cubicBezTo>
                <a:cubicBezTo>
                  <a:pt x="95" y="0"/>
                  <a:pt x="97" y="0"/>
                  <a:pt x="98" y="1"/>
                </a:cubicBezTo>
                <a:cubicBezTo>
                  <a:pt x="159" y="62"/>
                  <a:pt x="159" y="62"/>
                  <a:pt x="159" y="62"/>
                </a:cubicBezTo>
                <a:cubicBezTo>
                  <a:pt x="159" y="62"/>
                  <a:pt x="160" y="62"/>
                  <a:pt x="160" y="63"/>
                </a:cubicBezTo>
                <a:cubicBezTo>
                  <a:pt x="160" y="63"/>
                  <a:pt x="160" y="63"/>
                  <a:pt x="160" y="63"/>
                </a:cubicBezTo>
                <a:cubicBezTo>
                  <a:pt x="160" y="63"/>
                  <a:pt x="160" y="63"/>
                  <a:pt x="160" y="63"/>
                </a:cubicBezTo>
                <a:cubicBezTo>
                  <a:pt x="160" y="64"/>
                  <a:pt x="160" y="64"/>
                  <a:pt x="160" y="64"/>
                </a:cubicBezTo>
                <a:cubicBezTo>
                  <a:pt x="160" y="65"/>
                  <a:pt x="160" y="65"/>
                  <a:pt x="159" y="66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67220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house with a balcony and palm trees&#10;&#10;Description automatically generated">
            <a:extLst>
              <a:ext uri="{FF2B5EF4-FFF2-40B4-BE49-F238E27FC236}">
                <a16:creationId xmlns:a16="http://schemas.microsoft.com/office/drawing/2014/main" id="{394DE1B2-84A5-C7F7-8A04-33ABF6413F9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4641" y="2483569"/>
            <a:ext cx="4428904" cy="405441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039CA6D-9B99-44FD-91D4-3E0B8E8824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1023" y="485334"/>
            <a:ext cx="4076140" cy="1249845"/>
          </a:xfrm>
        </p:spPr>
        <p:txBody>
          <a:bodyPr/>
          <a:lstStyle/>
          <a:p>
            <a:r>
              <a:rPr lang="en-US" dirty="0"/>
              <a:t>Equivalent Residential Unit (ERU)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FC12CCA-7195-43DF-AD6C-FF1E46E18C2E}"/>
              </a:ext>
            </a:extLst>
          </p:cNvPr>
          <p:cNvSpPr/>
          <p:nvPr/>
        </p:nvSpPr>
        <p:spPr>
          <a:xfrm rot="16200000">
            <a:off x="3848336" y="2760041"/>
            <a:ext cx="4495333" cy="895867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0" dist="254000" dir="5400000" algn="t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bIns="288000" rtlCol="0" anchor="b"/>
          <a:lstStyle/>
          <a:p>
            <a:endParaRPr lang="en-US" sz="240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6213978-F130-4E67-9560-D493D6AC2D87}"/>
              </a:ext>
            </a:extLst>
          </p:cNvPr>
          <p:cNvSpPr txBox="1"/>
          <p:nvPr/>
        </p:nvSpPr>
        <p:spPr>
          <a:xfrm>
            <a:off x="6879270" y="1808126"/>
            <a:ext cx="4293560" cy="4653444"/>
          </a:xfrm>
          <a:prstGeom prst="rect">
            <a:avLst/>
          </a:prstGeom>
          <a:noFill/>
        </p:spPr>
        <p:txBody>
          <a:bodyPr wrap="square" lIns="0" tIns="36000" rIns="216000" bIns="36000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Billing unit for IA based rate structures</a:t>
            </a:r>
          </a:p>
          <a:p>
            <a:pPr>
              <a:spcBef>
                <a:spcPts val="1000"/>
              </a:spcBef>
              <a:buClr>
                <a:schemeClr val="accent1"/>
              </a:buClr>
            </a:pPr>
            <a:endParaRPr lang="en-US" sz="2000" dirty="0">
              <a:solidFill>
                <a:schemeClr val="tx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/>
                </a:solidFill>
              </a:rPr>
              <a:t>Community </a:t>
            </a:r>
            <a:r>
              <a:rPr lang="en-US" sz="2000" dirty="0"/>
              <a:t>specific</a:t>
            </a:r>
          </a:p>
          <a:p>
            <a:pPr>
              <a:spcBef>
                <a:spcPts val="1000"/>
              </a:spcBef>
            </a:pPr>
            <a:endParaRPr lang="en-US" sz="2000" dirty="0">
              <a:solidFill>
                <a:schemeClr val="tx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Median IA on Single-family residential properties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In City of St. Augustine Beach this value has been calculated at 3,800 square feet of IA</a:t>
            </a:r>
          </a:p>
          <a:p>
            <a:pPr>
              <a:spcBef>
                <a:spcPts val="1000"/>
              </a:spcBef>
            </a:pPr>
            <a:endParaRPr lang="en-US" sz="1200" dirty="0">
              <a:solidFill>
                <a:schemeClr val="tx2"/>
              </a:solidFill>
            </a:endParaRPr>
          </a:p>
          <a:p>
            <a:pPr>
              <a:spcBef>
                <a:spcPts val="1000"/>
              </a:spcBef>
              <a:buClr>
                <a:schemeClr val="accent1"/>
              </a:buClr>
            </a:pPr>
            <a:endParaRPr lang="en-US" sz="1200" dirty="0">
              <a:solidFill>
                <a:schemeClr val="tx2"/>
              </a:solidFill>
            </a:endParaRPr>
          </a:p>
          <a:p>
            <a:pPr>
              <a:spcBef>
                <a:spcPts val="1000"/>
              </a:spcBef>
            </a:pPr>
            <a:endParaRPr lang="en-US" sz="1200" dirty="0">
              <a:solidFill>
                <a:schemeClr val="tx2"/>
              </a:solidFill>
            </a:endParaRPr>
          </a:p>
        </p:txBody>
      </p:sp>
      <p:pic>
        <p:nvPicPr>
          <p:cNvPr id="12" name="Graphic 1">
            <a:extLst>
              <a:ext uri="{FF2B5EF4-FFF2-40B4-BE49-F238E27FC236}">
                <a16:creationId xmlns:a16="http://schemas.microsoft.com/office/drawing/2014/main" id="{BC2993F9-8FEF-421C-D7A1-5BB8AF8245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762559" y="3968807"/>
            <a:ext cx="663340" cy="457476"/>
          </a:xfrm>
          <a:prstGeom prst="rect">
            <a:avLst/>
          </a:prstGeom>
        </p:spPr>
      </p:pic>
      <p:pic>
        <p:nvPicPr>
          <p:cNvPr id="14" name="Graphic 1">
            <a:extLst>
              <a:ext uri="{FF2B5EF4-FFF2-40B4-BE49-F238E27FC236}">
                <a16:creationId xmlns:a16="http://schemas.microsoft.com/office/drawing/2014/main" id="{564FAE32-8B0C-090D-31FC-53C59E3DFC2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782029" y="2696787"/>
            <a:ext cx="686215" cy="640467"/>
          </a:xfrm>
          <a:prstGeom prst="rect">
            <a:avLst/>
          </a:prstGeom>
        </p:spPr>
      </p:pic>
      <p:pic>
        <p:nvPicPr>
          <p:cNvPr id="15" name="Graphic 1">
            <a:extLst>
              <a:ext uri="{FF2B5EF4-FFF2-40B4-BE49-F238E27FC236}">
                <a16:creationId xmlns:a16="http://schemas.microsoft.com/office/drawing/2014/main" id="{13D79353-4B62-F3E1-EA7E-76E9CBB5ADD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751121" y="1701798"/>
            <a:ext cx="686215" cy="686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2614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4F6FB7-E70F-273A-856B-CCB110433D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ADA641-08E9-308C-FD3D-53D43927F0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536" y="509734"/>
            <a:ext cx="9778890" cy="921502"/>
          </a:xfrm>
        </p:spPr>
        <p:txBody>
          <a:bodyPr anchor="t">
            <a:noAutofit/>
          </a:bodyPr>
          <a:lstStyle/>
          <a:p>
            <a:pPr>
              <a:lnSpc>
                <a:spcPct val="90000"/>
              </a:lnSpc>
            </a:pPr>
            <a:r>
              <a:rPr lang="en-US" dirty="0"/>
              <a:t>Tiering</a:t>
            </a:r>
            <a:endParaRPr lang="en-US" dirty="0">
              <a:ea typeface="+mj-lt"/>
              <a:cs typeface="+mj-lt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E238705-9954-FE3F-0591-CBFDECDAB4E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F9A1070B-E53E-4F23-90CF-57ED1B7E60C0}" type="slidenum">
              <a:rPr lang="en-US" smtClean="0"/>
              <a:pPr>
                <a:spcAft>
                  <a:spcPts val="600"/>
                </a:spcAft>
              </a:pPr>
              <a:t>14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1A255D1-643B-83DE-6B61-D7515F529F86}"/>
              </a:ext>
            </a:extLst>
          </p:cNvPr>
          <p:cNvSpPr txBox="1"/>
          <p:nvPr/>
        </p:nvSpPr>
        <p:spPr>
          <a:xfrm>
            <a:off x="504813" y="3328160"/>
            <a:ext cx="2912883" cy="395356"/>
          </a:xfrm>
          <a:prstGeom prst="rect">
            <a:avLst/>
          </a:prstGeom>
          <a:noFill/>
        </p:spPr>
        <p:txBody>
          <a:bodyPr wrap="square" lIns="0" tIns="36000" rIns="216000" bIns="36000" rtlCol="0" anchor="t">
            <a:spAutoFit/>
          </a:bodyPr>
          <a:lstStyle/>
          <a:p>
            <a:pPr>
              <a:lnSpc>
                <a:spcPct val="130000"/>
              </a:lnSpc>
              <a:spcBef>
                <a:spcPts val="1000"/>
              </a:spcBef>
            </a:pPr>
            <a:endParaRPr lang="en-US">
              <a:highlight>
                <a:srgbClr val="FFFF00"/>
              </a:highlight>
              <a:cs typeface="Arial"/>
            </a:endParaRPr>
          </a:p>
        </p:txBody>
      </p:sp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E160278F-4267-93EB-9B3C-71BA96A96C3F}"/>
              </a:ext>
            </a:extLst>
          </p:cNvPr>
          <p:cNvSpPr txBox="1">
            <a:spLocks/>
          </p:cNvSpPr>
          <p:nvPr/>
        </p:nvSpPr>
        <p:spPr>
          <a:xfrm>
            <a:off x="438536" y="2740222"/>
            <a:ext cx="3398173" cy="3213783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 defTabSz="914318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318" rtl="0" eaLnBrk="1" latinLnBrk="0" hangingPunct="1">
              <a:lnSpc>
                <a:spcPct val="100000"/>
              </a:lnSpc>
              <a:spcBef>
                <a:spcPts val="499"/>
              </a:spcBef>
              <a:buFont typeface="Arial" panose="020B0604020202020204" pitchFamily="34" charset="0"/>
              <a:buNone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318" rtl="0" eaLnBrk="1" latinLnBrk="0" hangingPunct="1">
              <a:lnSpc>
                <a:spcPct val="100000"/>
              </a:lnSpc>
              <a:spcBef>
                <a:spcPts val="499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318" rtl="0" eaLnBrk="1" latinLnBrk="0" hangingPunct="1">
              <a:lnSpc>
                <a:spcPct val="100000"/>
              </a:lnSpc>
              <a:spcBef>
                <a:spcPts val="499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318" rtl="0" eaLnBrk="1" latinLnBrk="0" hangingPunct="1">
              <a:lnSpc>
                <a:spcPct val="100000"/>
              </a:lnSpc>
              <a:spcBef>
                <a:spcPts val="499"/>
              </a:spcBef>
              <a:buFont typeface="Arial" panose="020B0604020202020204" pitchFamily="34" charset="0"/>
              <a:buNone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374" indent="-228580" algn="l" defTabSz="914318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34" indent="-228580" algn="l" defTabSz="914318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92" indent="-228580" algn="l" defTabSz="914318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50" indent="-228580" algn="l" defTabSz="914318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000">
              <a:solidFill>
                <a:schemeClr val="tx2"/>
              </a:solidFill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54BFDC01-35E1-36CD-F2BB-BC8B99128FC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31011644"/>
              </p:ext>
            </p:extLst>
          </p:nvPr>
        </p:nvGraphicFramePr>
        <p:xfrm>
          <a:off x="5749299" y="1733107"/>
          <a:ext cx="6357601" cy="3454269"/>
        </p:xfrm>
        <a:graphic>
          <a:graphicData uri="http://schemas.openxmlformats.org/drawingml/2006/table">
            <a:tbl>
              <a:tblPr/>
              <a:tblGrid>
                <a:gridCol w="1230845">
                  <a:extLst>
                    <a:ext uri="{9D8B030D-6E8A-4147-A177-3AD203B41FA5}">
                      <a16:colId xmlns:a16="http://schemas.microsoft.com/office/drawing/2014/main" val="983794665"/>
                    </a:ext>
                  </a:extLst>
                </a:gridCol>
                <a:gridCol w="2137719">
                  <a:extLst>
                    <a:ext uri="{9D8B030D-6E8A-4147-A177-3AD203B41FA5}">
                      <a16:colId xmlns:a16="http://schemas.microsoft.com/office/drawing/2014/main" val="2269661548"/>
                    </a:ext>
                  </a:extLst>
                </a:gridCol>
                <a:gridCol w="1804833">
                  <a:extLst>
                    <a:ext uri="{9D8B030D-6E8A-4147-A177-3AD203B41FA5}">
                      <a16:colId xmlns:a16="http://schemas.microsoft.com/office/drawing/2014/main" val="845673545"/>
                    </a:ext>
                  </a:extLst>
                </a:gridCol>
                <a:gridCol w="1184204">
                  <a:extLst>
                    <a:ext uri="{9D8B030D-6E8A-4147-A177-3AD203B41FA5}">
                      <a16:colId xmlns:a16="http://schemas.microsoft.com/office/drawing/2014/main" val="3529930657"/>
                    </a:ext>
                  </a:extLst>
                </a:gridCol>
              </a:tblGrid>
              <a:tr h="1166877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Tier Label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Description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Impervious Area Breakpoint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ERUs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0057492"/>
                  </a:ext>
                </a:extLst>
              </a:tr>
              <a:tr h="63701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Tier 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IA &lt;= 2,500 sf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2,500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10000"/>
                        <a:lumOff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45786573"/>
                  </a:ext>
                </a:extLst>
              </a:tr>
              <a:tr h="82518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Tier 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2,500 sf &lt; IA &lt;= 5,200 sf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5,200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1442430"/>
                  </a:ext>
                </a:extLst>
              </a:tr>
              <a:tr h="82518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Tier 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IA &gt;5,200 sf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10000"/>
                        <a:lumOff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4325289"/>
                  </a:ext>
                </a:extLst>
              </a:tr>
            </a:tbl>
          </a:graphicData>
        </a:graphic>
      </p:graphicFrame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AB0E349-D55B-0C54-D3C5-3407BF5FE15D}"/>
              </a:ext>
            </a:extLst>
          </p:cNvPr>
          <p:cNvSpPr txBox="1">
            <a:spLocks/>
          </p:cNvSpPr>
          <p:nvPr/>
        </p:nvSpPr>
        <p:spPr>
          <a:xfrm>
            <a:off x="223285" y="1651904"/>
            <a:ext cx="5479016" cy="404300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296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296" rtl="0" eaLnBrk="1" latinLnBrk="0" hangingPunct="1">
              <a:lnSpc>
                <a:spcPct val="100000"/>
              </a:lnSpc>
              <a:spcBef>
                <a:spcPts val="499"/>
              </a:spcBef>
              <a:buFont typeface="Arial" panose="020B0604020202020204" pitchFamily="34" charset="0"/>
              <a:buNone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296" rtl="0" eaLnBrk="1" latinLnBrk="0" hangingPunct="1">
              <a:lnSpc>
                <a:spcPct val="100000"/>
              </a:lnSpc>
              <a:spcBef>
                <a:spcPts val="499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296" rtl="0" eaLnBrk="1" latinLnBrk="0" hangingPunct="1">
              <a:lnSpc>
                <a:spcPct val="100000"/>
              </a:lnSpc>
              <a:spcBef>
                <a:spcPts val="499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296" rtl="0" eaLnBrk="1" latinLnBrk="0" hangingPunct="1">
              <a:lnSpc>
                <a:spcPct val="100000"/>
              </a:lnSpc>
              <a:spcBef>
                <a:spcPts val="499"/>
              </a:spcBef>
              <a:buFont typeface="Arial" panose="020B0604020202020204" pitchFamily="34" charset="0"/>
              <a:buNone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312" indent="-228574" algn="l" defTabSz="914296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460" indent="-228574" algn="l" defTabSz="914296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06" indent="-228574" algn="l" defTabSz="914296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754" indent="-228574" algn="l" defTabSz="914296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 single-family residential customer class was found to be moderately variable in the City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City could flat rate this class (1 ERU each) or place them into tiers with variable ERUs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To balance equity, fairness and administrative complexity – City is moving forward with tiering this customer class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2763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4F6FB7-E70F-273A-856B-CCB110433D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ADA641-08E9-308C-FD3D-53D43927F0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3852" y="587476"/>
            <a:ext cx="10177669" cy="1249845"/>
          </a:xfrm>
        </p:spPr>
        <p:txBody>
          <a:bodyPr vert="horz" lIns="0" tIns="192024" rIns="0" bIns="0" rtlCol="0" anchor="t" anchorCtr="0">
            <a:normAutofit/>
          </a:bodyPr>
          <a:lstStyle/>
          <a:p>
            <a:pPr>
              <a:lnSpc>
                <a:spcPct val="90000"/>
              </a:lnSpc>
            </a:pPr>
            <a:r>
              <a:rPr lang="en-US" b="1" i="0" kern="1200" spc="0" baseline="0">
                <a:latin typeface="+mj-lt"/>
                <a:ea typeface="Montserrat" charset="0"/>
                <a:cs typeface="Montserrat" charset="0"/>
              </a:rPr>
              <a:t>Multi-Family Residential and Non-Single Family Residential Tiering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AB0E349-D55B-0C54-D3C5-3407BF5FE15D}"/>
              </a:ext>
            </a:extLst>
          </p:cNvPr>
          <p:cNvSpPr txBox="1">
            <a:spLocks/>
          </p:cNvSpPr>
          <p:nvPr/>
        </p:nvSpPr>
        <p:spPr>
          <a:xfrm>
            <a:off x="1003853" y="2160688"/>
            <a:ext cx="5015948" cy="377746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296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296" rtl="0" eaLnBrk="1" latinLnBrk="0" hangingPunct="1">
              <a:lnSpc>
                <a:spcPct val="100000"/>
              </a:lnSpc>
              <a:spcBef>
                <a:spcPts val="499"/>
              </a:spcBef>
              <a:buFont typeface="Arial" panose="020B0604020202020204" pitchFamily="34" charset="0"/>
              <a:buNone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296" rtl="0" eaLnBrk="1" latinLnBrk="0" hangingPunct="1">
              <a:lnSpc>
                <a:spcPct val="100000"/>
              </a:lnSpc>
              <a:spcBef>
                <a:spcPts val="499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296" rtl="0" eaLnBrk="1" latinLnBrk="0" hangingPunct="1">
              <a:lnSpc>
                <a:spcPct val="100000"/>
              </a:lnSpc>
              <a:spcBef>
                <a:spcPts val="499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296" rtl="0" eaLnBrk="1" latinLnBrk="0" hangingPunct="1">
              <a:lnSpc>
                <a:spcPct val="100000"/>
              </a:lnSpc>
              <a:spcBef>
                <a:spcPts val="499"/>
              </a:spcBef>
              <a:buFont typeface="Arial" panose="020B0604020202020204" pitchFamily="34" charset="0"/>
              <a:buNone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312" indent="-228574" algn="l" defTabSz="914296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460" indent="-228574" algn="l" defTabSz="914296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06" indent="-228574" algn="l" defTabSz="914296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754" indent="-228574" algn="l" defTabSz="914296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594" indent="-228594" defTabSz="914377">
              <a:buClr>
                <a:srgbClr val="3DCCD5"/>
              </a:buClr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rgbClr val="023B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These customer classes will be billed based upon their amount of IA relative to the ERU. </a:t>
            </a:r>
          </a:p>
          <a:p>
            <a:pPr marL="228594" indent="-228594" defTabSz="914377">
              <a:buClr>
                <a:srgbClr val="3DCCD5"/>
              </a:buClr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rgbClr val="023B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Example: A store with 38,000 square feet of IA will be billed for 10 ERUs.  </a:t>
            </a:r>
          </a:p>
          <a:p>
            <a:pPr marL="228594" indent="-228594" defTabSz="914377">
              <a:buClr>
                <a:srgbClr val="3DCCD5"/>
              </a:buClr>
              <a:buFont typeface="Arial" panose="020B0604020202020204" pitchFamily="34" charset="0"/>
              <a:buChar char="•"/>
              <a:defRPr/>
            </a:pPr>
            <a:endParaRPr lang="en-US" dirty="0">
              <a:solidFill>
                <a:srgbClr val="023B4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B36EB50-5228-4E17-69E5-7882B47881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05" r="12705"/>
          <a:stretch/>
        </p:blipFill>
        <p:spPr>
          <a:xfrm rot="10800000">
            <a:off x="5946521" y="2144839"/>
            <a:ext cx="5806943" cy="4054191"/>
          </a:xfrm>
          <a:prstGeom prst="rect">
            <a:avLst/>
          </a:prstGeom>
          <a:noFill/>
          <a:ln>
            <a:noFill/>
          </a:ln>
          <a:effectLst>
            <a:softEdge rad="112500"/>
          </a:effectLst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E238705-9954-FE3F-0591-CBFDECDAB4E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" y="6356352"/>
            <a:ext cx="1003852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F9A1070B-E53E-4F23-90CF-57ED1B7E60C0}" type="slidenum">
              <a:rPr lang="en-US" smtClean="0"/>
              <a:pPr>
                <a:spcAft>
                  <a:spcPts val="600"/>
                </a:spcAft>
              </a:pPr>
              <a:t>15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1A255D1-643B-83DE-6B61-D7515F529F86}"/>
              </a:ext>
            </a:extLst>
          </p:cNvPr>
          <p:cNvSpPr txBox="1"/>
          <p:nvPr/>
        </p:nvSpPr>
        <p:spPr>
          <a:xfrm>
            <a:off x="504813" y="3328160"/>
            <a:ext cx="2912883" cy="395356"/>
          </a:xfrm>
          <a:prstGeom prst="rect">
            <a:avLst/>
          </a:prstGeom>
          <a:noFill/>
        </p:spPr>
        <p:txBody>
          <a:bodyPr wrap="square" lIns="0" tIns="36000" rIns="216000" bIns="36000" rtlCol="0" anchor="t">
            <a:spAutoFit/>
          </a:bodyPr>
          <a:lstStyle/>
          <a:p>
            <a:pPr>
              <a:lnSpc>
                <a:spcPct val="130000"/>
              </a:lnSpc>
              <a:spcBef>
                <a:spcPts val="1000"/>
              </a:spcBef>
            </a:pPr>
            <a:endParaRPr lang="en-US">
              <a:highlight>
                <a:srgbClr val="FFFF00"/>
              </a:highlight>
              <a:cs typeface="Arial"/>
            </a:endParaRPr>
          </a:p>
        </p:txBody>
      </p:sp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E160278F-4267-93EB-9B3C-71BA96A96C3F}"/>
              </a:ext>
            </a:extLst>
          </p:cNvPr>
          <p:cNvSpPr txBox="1">
            <a:spLocks/>
          </p:cNvSpPr>
          <p:nvPr/>
        </p:nvSpPr>
        <p:spPr>
          <a:xfrm>
            <a:off x="438536" y="2740222"/>
            <a:ext cx="3398173" cy="3213783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 defTabSz="914318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318" rtl="0" eaLnBrk="1" latinLnBrk="0" hangingPunct="1">
              <a:lnSpc>
                <a:spcPct val="100000"/>
              </a:lnSpc>
              <a:spcBef>
                <a:spcPts val="499"/>
              </a:spcBef>
              <a:buFont typeface="Arial" panose="020B0604020202020204" pitchFamily="34" charset="0"/>
              <a:buNone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318" rtl="0" eaLnBrk="1" latinLnBrk="0" hangingPunct="1">
              <a:lnSpc>
                <a:spcPct val="100000"/>
              </a:lnSpc>
              <a:spcBef>
                <a:spcPts val="499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318" rtl="0" eaLnBrk="1" latinLnBrk="0" hangingPunct="1">
              <a:lnSpc>
                <a:spcPct val="100000"/>
              </a:lnSpc>
              <a:spcBef>
                <a:spcPts val="499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318" rtl="0" eaLnBrk="1" latinLnBrk="0" hangingPunct="1">
              <a:lnSpc>
                <a:spcPct val="100000"/>
              </a:lnSpc>
              <a:spcBef>
                <a:spcPts val="499"/>
              </a:spcBef>
              <a:buFont typeface="Arial" panose="020B0604020202020204" pitchFamily="34" charset="0"/>
              <a:buNone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374" indent="-228580" algn="l" defTabSz="914318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34" indent="-228580" algn="l" defTabSz="914318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92" indent="-228580" algn="l" defTabSz="914318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50" indent="-228580" algn="l" defTabSz="914318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00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89102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6F0E40-53FA-3D59-7577-126D1FDD16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6B02F490-E5BB-576C-001D-F04345828A54}"/>
              </a:ext>
            </a:extLst>
          </p:cNvPr>
          <p:cNvSpPr/>
          <p:nvPr/>
        </p:nvSpPr>
        <p:spPr>
          <a:xfrm>
            <a:off x="4401179" y="1"/>
            <a:ext cx="7790824" cy="6853739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279400" dist="12700" dir="5400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>
            <a:noAutofit/>
          </a:bodyPr>
          <a:lstStyle/>
          <a:p>
            <a:pPr marL="285750" indent="-285750" algn="ctr">
              <a:spcBef>
                <a:spcPts val="1000"/>
              </a:spcBef>
              <a:buFont typeface="Arial" panose="020B0604020202020204" pitchFamily="34" charset="0"/>
              <a:buChar char="•"/>
            </a:pPr>
            <a:endParaRPr lang="en-US" sz="1400" b="1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60C99E2-B795-CC0A-95BE-530B49FEEE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2067" y="895780"/>
            <a:ext cx="4057016" cy="2533220"/>
          </a:xfrm>
        </p:spPr>
        <p:txBody>
          <a:bodyPr anchor="t">
            <a:noAutofit/>
          </a:bodyPr>
          <a:lstStyle/>
          <a:p>
            <a:pPr>
              <a:lnSpc>
                <a:spcPct val="90000"/>
              </a:lnSpc>
            </a:pPr>
            <a:r>
              <a:rPr lang="en-US" dirty="0">
                <a:ea typeface="+mj-lt"/>
                <a:cs typeface="+mj-lt"/>
              </a:rPr>
              <a:t>How will I be billed? </a:t>
            </a:r>
            <a:br>
              <a:rPr lang="en-US" dirty="0">
                <a:ea typeface="+mj-lt"/>
                <a:cs typeface="+mj-lt"/>
              </a:rPr>
            </a:br>
            <a:br>
              <a:rPr lang="en-US" dirty="0">
                <a:ea typeface="+mj-lt"/>
                <a:cs typeface="+mj-lt"/>
              </a:rPr>
            </a:br>
            <a:r>
              <a:rPr lang="en-US" dirty="0">
                <a:ea typeface="+mj-lt"/>
                <a:cs typeface="+mj-lt"/>
              </a:rPr>
              <a:t> 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91ACAC8-BFDC-BD67-3192-DDE9302DD53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F9A1070B-E53E-4F23-90CF-57ED1B7E60C0}" type="slidenum">
              <a:rPr lang="en-US" smtClean="0"/>
              <a:pPr>
                <a:spcAft>
                  <a:spcPts val="600"/>
                </a:spcAft>
              </a:pPr>
              <a:t>16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92BCAC0-F528-8FA4-9995-C703B23EAA61}"/>
              </a:ext>
            </a:extLst>
          </p:cNvPr>
          <p:cNvSpPr txBox="1"/>
          <p:nvPr/>
        </p:nvSpPr>
        <p:spPr>
          <a:xfrm>
            <a:off x="-954515" y="903995"/>
            <a:ext cx="2912883" cy="395356"/>
          </a:xfrm>
          <a:prstGeom prst="rect">
            <a:avLst/>
          </a:prstGeom>
          <a:noFill/>
        </p:spPr>
        <p:txBody>
          <a:bodyPr wrap="square" lIns="0" tIns="36000" rIns="216000" bIns="36000" rtlCol="0" anchor="t">
            <a:spAutoFit/>
          </a:bodyPr>
          <a:lstStyle/>
          <a:p>
            <a:pPr>
              <a:lnSpc>
                <a:spcPct val="130000"/>
              </a:lnSpc>
              <a:spcBef>
                <a:spcPts val="1000"/>
              </a:spcBef>
            </a:pPr>
            <a:endParaRPr lang="en-US">
              <a:highlight>
                <a:srgbClr val="FFFF00"/>
              </a:highlight>
              <a:cs typeface="Arial"/>
            </a:endParaRPr>
          </a:p>
        </p:txBody>
      </p:sp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2ACAC4B7-76FC-2A1F-7836-BE139732168B}"/>
              </a:ext>
            </a:extLst>
          </p:cNvPr>
          <p:cNvSpPr txBox="1">
            <a:spLocks/>
          </p:cNvSpPr>
          <p:nvPr/>
        </p:nvSpPr>
        <p:spPr>
          <a:xfrm>
            <a:off x="438536" y="2740222"/>
            <a:ext cx="3398173" cy="3213783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 defTabSz="914318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318" rtl="0" eaLnBrk="1" latinLnBrk="0" hangingPunct="1">
              <a:lnSpc>
                <a:spcPct val="100000"/>
              </a:lnSpc>
              <a:spcBef>
                <a:spcPts val="499"/>
              </a:spcBef>
              <a:buFont typeface="Arial" panose="020B0604020202020204" pitchFamily="34" charset="0"/>
              <a:buNone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318" rtl="0" eaLnBrk="1" latinLnBrk="0" hangingPunct="1">
              <a:lnSpc>
                <a:spcPct val="100000"/>
              </a:lnSpc>
              <a:spcBef>
                <a:spcPts val="499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318" rtl="0" eaLnBrk="1" latinLnBrk="0" hangingPunct="1">
              <a:lnSpc>
                <a:spcPct val="100000"/>
              </a:lnSpc>
              <a:spcBef>
                <a:spcPts val="499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318" rtl="0" eaLnBrk="1" latinLnBrk="0" hangingPunct="1">
              <a:lnSpc>
                <a:spcPct val="100000"/>
              </a:lnSpc>
              <a:spcBef>
                <a:spcPts val="499"/>
              </a:spcBef>
              <a:buFont typeface="Arial" panose="020B0604020202020204" pitchFamily="34" charset="0"/>
              <a:buNone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374" indent="-228580" algn="l" defTabSz="914318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34" indent="-228580" algn="l" defTabSz="914318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92" indent="-228580" algn="l" defTabSz="914318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50" indent="-228580" algn="l" defTabSz="914318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000">
              <a:solidFill>
                <a:schemeClr val="tx2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732B6BE-37F9-2022-E2D6-41A286A5E8CA}"/>
              </a:ext>
            </a:extLst>
          </p:cNvPr>
          <p:cNvSpPr txBox="1"/>
          <p:nvPr/>
        </p:nvSpPr>
        <p:spPr>
          <a:xfrm>
            <a:off x="4531655" y="1475101"/>
            <a:ext cx="7529871" cy="5063813"/>
          </a:xfrm>
          <a:prstGeom prst="rect">
            <a:avLst/>
          </a:prstGeom>
          <a:noFill/>
        </p:spPr>
        <p:txBody>
          <a:bodyPr wrap="square" lIns="0" tIns="36000" rIns="216000" bIns="36000" rtlCol="0" anchor="t">
            <a:spAutoFit/>
          </a:bodyPr>
          <a:lstStyle/>
          <a:p>
            <a:pPr marL="800065" lvl="1" indent="-342900">
              <a:buClr>
                <a:srgbClr val="3DCCD5"/>
              </a:buClr>
              <a:buFont typeface="Wingdings" panose="05000000000000000000" pitchFamily="2" charset="2"/>
              <a:buChar char="Ø"/>
            </a:pPr>
            <a:r>
              <a:rPr lang="en-US" sz="3200" b="0" i="0" dirty="0">
                <a:solidFill>
                  <a:schemeClr val="tx2"/>
                </a:solidFill>
                <a:effectLst/>
              </a:rPr>
              <a:t>The Stormwater Utility Fee will be assessed annually as non-ad valorem special assessment on your St. Johns County property tax bill.</a:t>
            </a:r>
          </a:p>
          <a:p>
            <a:pPr lvl="1">
              <a:buClr>
                <a:srgbClr val="3DCCD5"/>
              </a:buClr>
            </a:pPr>
            <a:endParaRPr lang="en-US" sz="3200" b="0" i="0" dirty="0">
              <a:solidFill>
                <a:schemeClr val="tx2"/>
              </a:solidFill>
              <a:effectLst/>
            </a:endParaRPr>
          </a:p>
          <a:p>
            <a:pPr marL="800065" lvl="1" indent="-342900">
              <a:buClr>
                <a:srgbClr val="3DCCD5"/>
              </a:buClr>
              <a:buFont typeface="Wingdings" panose="05000000000000000000" pitchFamily="2" charset="2"/>
              <a:buChar char="Ø"/>
            </a:pPr>
            <a:r>
              <a:rPr lang="en-US" sz="3200" dirty="0">
                <a:solidFill>
                  <a:schemeClr val="tx2"/>
                </a:solidFill>
                <a:cs typeface="Arial"/>
              </a:rPr>
              <a:t>Tax-exempt properties can be assessed the stormwater fee.</a:t>
            </a:r>
          </a:p>
          <a:p>
            <a:pPr lvl="1"/>
            <a:endParaRPr lang="en-US" sz="2800" dirty="0">
              <a:cs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cs typeface="Arial"/>
            </a:endParaRPr>
          </a:p>
          <a:p>
            <a:pPr>
              <a:spcBef>
                <a:spcPts val="1000"/>
              </a:spcBef>
            </a:pPr>
            <a:endParaRPr lang="en-US" sz="12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030916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27">
            <a:extLst>
              <a:ext uri="{FF2B5EF4-FFF2-40B4-BE49-F238E27FC236}">
                <a16:creationId xmlns:a16="http://schemas.microsoft.com/office/drawing/2014/main" id="{DA65DC47-EC3A-42E5-B755-5572959A05A2}"/>
              </a:ext>
            </a:extLst>
          </p:cNvPr>
          <p:cNvSpPr>
            <a:spLocks noEditPoints="1"/>
          </p:cNvSpPr>
          <p:nvPr/>
        </p:nvSpPr>
        <p:spPr bwMode="auto">
          <a:xfrm>
            <a:off x="5876459" y="5505451"/>
            <a:ext cx="439084" cy="442912"/>
          </a:xfrm>
          <a:custGeom>
            <a:avLst/>
            <a:gdLst>
              <a:gd name="T0" fmla="*/ 160 w 160"/>
              <a:gd name="T1" fmla="*/ 80 h 160"/>
              <a:gd name="T2" fmla="*/ 80 w 160"/>
              <a:gd name="T3" fmla="*/ 0 h 160"/>
              <a:gd name="T4" fmla="*/ 0 w 160"/>
              <a:gd name="T5" fmla="*/ 80 h 160"/>
              <a:gd name="T6" fmla="*/ 80 w 160"/>
              <a:gd name="T7" fmla="*/ 160 h 160"/>
              <a:gd name="T8" fmla="*/ 160 w 160"/>
              <a:gd name="T9" fmla="*/ 80 h 160"/>
              <a:gd name="T10" fmla="*/ 8 w 160"/>
              <a:gd name="T11" fmla="*/ 80 h 160"/>
              <a:gd name="T12" fmla="*/ 80 w 160"/>
              <a:gd name="T13" fmla="*/ 8 h 160"/>
              <a:gd name="T14" fmla="*/ 152 w 160"/>
              <a:gd name="T15" fmla="*/ 80 h 160"/>
              <a:gd name="T16" fmla="*/ 80 w 160"/>
              <a:gd name="T17" fmla="*/ 152 h 160"/>
              <a:gd name="T18" fmla="*/ 8 w 160"/>
              <a:gd name="T19" fmla="*/ 80 h 160"/>
              <a:gd name="T20" fmla="*/ 83 w 160"/>
              <a:gd name="T21" fmla="*/ 118 h 160"/>
              <a:gd name="T22" fmla="*/ 105 w 160"/>
              <a:gd name="T23" fmla="*/ 95 h 160"/>
              <a:gd name="T24" fmla="*/ 105 w 160"/>
              <a:gd name="T25" fmla="*/ 89 h 160"/>
              <a:gd name="T26" fmla="*/ 100 w 160"/>
              <a:gd name="T27" fmla="*/ 89 h 160"/>
              <a:gd name="T28" fmla="*/ 84 w 160"/>
              <a:gd name="T29" fmla="*/ 105 h 160"/>
              <a:gd name="T30" fmla="*/ 84 w 160"/>
              <a:gd name="T31" fmla="*/ 45 h 160"/>
              <a:gd name="T32" fmla="*/ 80 w 160"/>
              <a:gd name="T33" fmla="*/ 41 h 160"/>
              <a:gd name="T34" fmla="*/ 76 w 160"/>
              <a:gd name="T35" fmla="*/ 45 h 160"/>
              <a:gd name="T36" fmla="*/ 76 w 160"/>
              <a:gd name="T37" fmla="*/ 105 h 160"/>
              <a:gd name="T38" fmla="*/ 60 w 160"/>
              <a:gd name="T39" fmla="*/ 89 h 160"/>
              <a:gd name="T40" fmla="*/ 55 w 160"/>
              <a:gd name="T41" fmla="*/ 89 h 160"/>
              <a:gd name="T42" fmla="*/ 55 w 160"/>
              <a:gd name="T43" fmla="*/ 95 h 160"/>
              <a:gd name="T44" fmla="*/ 77 w 160"/>
              <a:gd name="T45" fmla="*/ 118 h 160"/>
              <a:gd name="T46" fmla="*/ 80 w 160"/>
              <a:gd name="T47" fmla="*/ 119 h 160"/>
              <a:gd name="T48" fmla="*/ 83 w 160"/>
              <a:gd name="T49" fmla="*/ 118 h 1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160" h="160">
                <a:moveTo>
                  <a:pt x="160" y="80"/>
                </a:moveTo>
                <a:cubicBezTo>
                  <a:pt x="160" y="36"/>
                  <a:pt x="124" y="0"/>
                  <a:pt x="80" y="0"/>
                </a:cubicBezTo>
                <a:cubicBezTo>
                  <a:pt x="36" y="0"/>
                  <a:pt x="0" y="36"/>
                  <a:pt x="0" y="80"/>
                </a:cubicBezTo>
                <a:cubicBezTo>
                  <a:pt x="0" y="124"/>
                  <a:pt x="36" y="160"/>
                  <a:pt x="80" y="160"/>
                </a:cubicBezTo>
                <a:cubicBezTo>
                  <a:pt x="124" y="160"/>
                  <a:pt x="160" y="124"/>
                  <a:pt x="160" y="80"/>
                </a:cubicBezTo>
                <a:close/>
                <a:moveTo>
                  <a:pt x="8" y="80"/>
                </a:moveTo>
                <a:cubicBezTo>
                  <a:pt x="8" y="40"/>
                  <a:pt x="40" y="8"/>
                  <a:pt x="80" y="8"/>
                </a:cubicBezTo>
                <a:cubicBezTo>
                  <a:pt x="120" y="8"/>
                  <a:pt x="152" y="40"/>
                  <a:pt x="152" y="80"/>
                </a:cubicBezTo>
                <a:cubicBezTo>
                  <a:pt x="152" y="120"/>
                  <a:pt x="120" y="152"/>
                  <a:pt x="80" y="152"/>
                </a:cubicBezTo>
                <a:cubicBezTo>
                  <a:pt x="40" y="152"/>
                  <a:pt x="8" y="120"/>
                  <a:pt x="8" y="80"/>
                </a:cubicBezTo>
                <a:close/>
                <a:moveTo>
                  <a:pt x="83" y="118"/>
                </a:moveTo>
                <a:cubicBezTo>
                  <a:pt x="105" y="95"/>
                  <a:pt x="105" y="95"/>
                  <a:pt x="105" y="95"/>
                </a:cubicBezTo>
                <a:cubicBezTo>
                  <a:pt x="107" y="94"/>
                  <a:pt x="107" y="91"/>
                  <a:pt x="105" y="89"/>
                </a:cubicBezTo>
                <a:cubicBezTo>
                  <a:pt x="104" y="88"/>
                  <a:pt x="101" y="88"/>
                  <a:pt x="100" y="89"/>
                </a:cubicBezTo>
                <a:cubicBezTo>
                  <a:pt x="84" y="105"/>
                  <a:pt x="84" y="105"/>
                  <a:pt x="84" y="105"/>
                </a:cubicBezTo>
                <a:cubicBezTo>
                  <a:pt x="84" y="45"/>
                  <a:pt x="84" y="45"/>
                  <a:pt x="84" y="45"/>
                </a:cubicBezTo>
                <a:cubicBezTo>
                  <a:pt x="84" y="43"/>
                  <a:pt x="82" y="41"/>
                  <a:pt x="80" y="41"/>
                </a:cubicBezTo>
                <a:cubicBezTo>
                  <a:pt x="78" y="41"/>
                  <a:pt x="76" y="43"/>
                  <a:pt x="76" y="45"/>
                </a:cubicBezTo>
                <a:cubicBezTo>
                  <a:pt x="76" y="105"/>
                  <a:pt x="76" y="105"/>
                  <a:pt x="76" y="105"/>
                </a:cubicBezTo>
                <a:cubicBezTo>
                  <a:pt x="60" y="89"/>
                  <a:pt x="60" y="89"/>
                  <a:pt x="60" y="89"/>
                </a:cubicBezTo>
                <a:cubicBezTo>
                  <a:pt x="59" y="88"/>
                  <a:pt x="56" y="88"/>
                  <a:pt x="55" y="89"/>
                </a:cubicBezTo>
                <a:cubicBezTo>
                  <a:pt x="53" y="91"/>
                  <a:pt x="53" y="94"/>
                  <a:pt x="55" y="95"/>
                </a:cubicBezTo>
                <a:cubicBezTo>
                  <a:pt x="77" y="118"/>
                  <a:pt x="77" y="118"/>
                  <a:pt x="77" y="118"/>
                </a:cubicBezTo>
                <a:cubicBezTo>
                  <a:pt x="78" y="118"/>
                  <a:pt x="79" y="119"/>
                  <a:pt x="80" y="119"/>
                </a:cubicBezTo>
                <a:cubicBezTo>
                  <a:pt x="81" y="119"/>
                  <a:pt x="82" y="118"/>
                  <a:pt x="83" y="11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60E58CB-E363-4CEB-87D3-F587E5933DD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69892B-6FB2-445D-B6A4-8332FBFF141C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C7392D3-D01C-48CE-8ABC-2849FBF8285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Stormwater Fee Comparison</a:t>
            </a:r>
          </a:p>
        </p:txBody>
      </p:sp>
    </p:spTree>
    <p:extLst>
      <p:ext uri="{BB962C8B-B14F-4D97-AF65-F5344CB8AC3E}">
        <p14:creationId xmlns:p14="http://schemas.microsoft.com/office/powerpoint/2010/main" val="14731431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C8941B-3014-5CE7-69A0-1BA1D0916F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6743" y="450187"/>
            <a:ext cx="7886700" cy="1000831"/>
          </a:xfrm>
        </p:spPr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Stormwater Rate Comparison	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047843D-D130-1D5A-F8CD-59FF6BD4A3B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A1070B-E53E-4F23-90CF-57ED1B7E60C0}" type="slidenum">
              <a:rPr lang="en-US" smtClean="0"/>
              <a:pPr/>
              <a:t>18</a:t>
            </a:fld>
            <a:endParaRPr lang="en-US"/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6AD601D3-2369-4B99-B8E7-5CCF7CEC8FE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95807927"/>
              </p:ext>
            </p:extLst>
          </p:nvPr>
        </p:nvGraphicFramePr>
        <p:xfrm>
          <a:off x="876743" y="1451018"/>
          <a:ext cx="10063400" cy="49053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03974155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27">
            <a:extLst>
              <a:ext uri="{FF2B5EF4-FFF2-40B4-BE49-F238E27FC236}">
                <a16:creationId xmlns:a16="http://schemas.microsoft.com/office/drawing/2014/main" id="{DA65DC47-EC3A-42E5-B755-5572959A05A2}"/>
              </a:ext>
            </a:extLst>
          </p:cNvPr>
          <p:cNvSpPr>
            <a:spLocks noEditPoints="1"/>
          </p:cNvSpPr>
          <p:nvPr/>
        </p:nvSpPr>
        <p:spPr bwMode="auto">
          <a:xfrm>
            <a:off x="5876459" y="5505451"/>
            <a:ext cx="439084" cy="442912"/>
          </a:xfrm>
          <a:custGeom>
            <a:avLst/>
            <a:gdLst>
              <a:gd name="T0" fmla="*/ 160 w 160"/>
              <a:gd name="T1" fmla="*/ 80 h 160"/>
              <a:gd name="T2" fmla="*/ 80 w 160"/>
              <a:gd name="T3" fmla="*/ 0 h 160"/>
              <a:gd name="T4" fmla="*/ 0 w 160"/>
              <a:gd name="T5" fmla="*/ 80 h 160"/>
              <a:gd name="T6" fmla="*/ 80 w 160"/>
              <a:gd name="T7" fmla="*/ 160 h 160"/>
              <a:gd name="T8" fmla="*/ 160 w 160"/>
              <a:gd name="T9" fmla="*/ 80 h 160"/>
              <a:gd name="T10" fmla="*/ 8 w 160"/>
              <a:gd name="T11" fmla="*/ 80 h 160"/>
              <a:gd name="T12" fmla="*/ 80 w 160"/>
              <a:gd name="T13" fmla="*/ 8 h 160"/>
              <a:gd name="T14" fmla="*/ 152 w 160"/>
              <a:gd name="T15" fmla="*/ 80 h 160"/>
              <a:gd name="T16" fmla="*/ 80 w 160"/>
              <a:gd name="T17" fmla="*/ 152 h 160"/>
              <a:gd name="T18" fmla="*/ 8 w 160"/>
              <a:gd name="T19" fmla="*/ 80 h 160"/>
              <a:gd name="T20" fmla="*/ 83 w 160"/>
              <a:gd name="T21" fmla="*/ 118 h 160"/>
              <a:gd name="T22" fmla="*/ 105 w 160"/>
              <a:gd name="T23" fmla="*/ 95 h 160"/>
              <a:gd name="T24" fmla="*/ 105 w 160"/>
              <a:gd name="T25" fmla="*/ 89 h 160"/>
              <a:gd name="T26" fmla="*/ 100 w 160"/>
              <a:gd name="T27" fmla="*/ 89 h 160"/>
              <a:gd name="T28" fmla="*/ 84 w 160"/>
              <a:gd name="T29" fmla="*/ 105 h 160"/>
              <a:gd name="T30" fmla="*/ 84 w 160"/>
              <a:gd name="T31" fmla="*/ 45 h 160"/>
              <a:gd name="T32" fmla="*/ 80 w 160"/>
              <a:gd name="T33" fmla="*/ 41 h 160"/>
              <a:gd name="T34" fmla="*/ 76 w 160"/>
              <a:gd name="T35" fmla="*/ 45 h 160"/>
              <a:gd name="T36" fmla="*/ 76 w 160"/>
              <a:gd name="T37" fmla="*/ 105 h 160"/>
              <a:gd name="T38" fmla="*/ 60 w 160"/>
              <a:gd name="T39" fmla="*/ 89 h 160"/>
              <a:gd name="T40" fmla="*/ 55 w 160"/>
              <a:gd name="T41" fmla="*/ 89 h 160"/>
              <a:gd name="T42" fmla="*/ 55 w 160"/>
              <a:gd name="T43" fmla="*/ 95 h 160"/>
              <a:gd name="T44" fmla="*/ 77 w 160"/>
              <a:gd name="T45" fmla="*/ 118 h 160"/>
              <a:gd name="T46" fmla="*/ 80 w 160"/>
              <a:gd name="T47" fmla="*/ 119 h 160"/>
              <a:gd name="T48" fmla="*/ 83 w 160"/>
              <a:gd name="T49" fmla="*/ 118 h 1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160" h="160">
                <a:moveTo>
                  <a:pt x="160" y="80"/>
                </a:moveTo>
                <a:cubicBezTo>
                  <a:pt x="160" y="36"/>
                  <a:pt x="124" y="0"/>
                  <a:pt x="80" y="0"/>
                </a:cubicBezTo>
                <a:cubicBezTo>
                  <a:pt x="36" y="0"/>
                  <a:pt x="0" y="36"/>
                  <a:pt x="0" y="80"/>
                </a:cubicBezTo>
                <a:cubicBezTo>
                  <a:pt x="0" y="124"/>
                  <a:pt x="36" y="160"/>
                  <a:pt x="80" y="160"/>
                </a:cubicBezTo>
                <a:cubicBezTo>
                  <a:pt x="124" y="160"/>
                  <a:pt x="160" y="124"/>
                  <a:pt x="160" y="80"/>
                </a:cubicBezTo>
                <a:close/>
                <a:moveTo>
                  <a:pt x="8" y="80"/>
                </a:moveTo>
                <a:cubicBezTo>
                  <a:pt x="8" y="40"/>
                  <a:pt x="40" y="8"/>
                  <a:pt x="80" y="8"/>
                </a:cubicBezTo>
                <a:cubicBezTo>
                  <a:pt x="120" y="8"/>
                  <a:pt x="152" y="40"/>
                  <a:pt x="152" y="80"/>
                </a:cubicBezTo>
                <a:cubicBezTo>
                  <a:pt x="152" y="120"/>
                  <a:pt x="120" y="152"/>
                  <a:pt x="80" y="152"/>
                </a:cubicBezTo>
                <a:cubicBezTo>
                  <a:pt x="40" y="152"/>
                  <a:pt x="8" y="120"/>
                  <a:pt x="8" y="80"/>
                </a:cubicBezTo>
                <a:close/>
                <a:moveTo>
                  <a:pt x="83" y="118"/>
                </a:moveTo>
                <a:cubicBezTo>
                  <a:pt x="105" y="95"/>
                  <a:pt x="105" y="95"/>
                  <a:pt x="105" y="95"/>
                </a:cubicBezTo>
                <a:cubicBezTo>
                  <a:pt x="107" y="94"/>
                  <a:pt x="107" y="91"/>
                  <a:pt x="105" y="89"/>
                </a:cubicBezTo>
                <a:cubicBezTo>
                  <a:pt x="104" y="88"/>
                  <a:pt x="101" y="88"/>
                  <a:pt x="100" y="89"/>
                </a:cubicBezTo>
                <a:cubicBezTo>
                  <a:pt x="84" y="105"/>
                  <a:pt x="84" y="105"/>
                  <a:pt x="84" y="105"/>
                </a:cubicBezTo>
                <a:cubicBezTo>
                  <a:pt x="84" y="45"/>
                  <a:pt x="84" y="45"/>
                  <a:pt x="84" y="45"/>
                </a:cubicBezTo>
                <a:cubicBezTo>
                  <a:pt x="84" y="43"/>
                  <a:pt x="82" y="41"/>
                  <a:pt x="80" y="41"/>
                </a:cubicBezTo>
                <a:cubicBezTo>
                  <a:pt x="78" y="41"/>
                  <a:pt x="76" y="43"/>
                  <a:pt x="76" y="45"/>
                </a:cubicBezTo>
                <a:cubicBezTo>
                  <a:pt x="76" y="105"/>
                  <a:pt x="76" y="105"/>
                  <a:pt x="76" y="105"/>
                </a:cubicBezTo>
                <a:cubicBezTo>
                  <a:pt x="60" y="89"/>
                  <a:pt x="60" y="89"/>
                  <a:pt x="60" y="89"/>
                </a:cubicBezTo>
                <a:cubicBezTo>
                  <a:pt x="59" y="88"/>
                  <a:pt x="56" y="88"/>
                  <a:pt x="55" y="89"/>
                </a:cubicBezTo>
                <a:cubicBezTo>
                  <a:pt x="53" y="91"/>
                  <a:pt x="53" y="94"/>
                  <a:pt x="55" y="95"/>
                </a:cubicBezTo>
                <a:cubicBezTo>
                  <a:pt x="77" y="118"/>
                  <a:pt x="77" y="118"/>
                  <a:pt x="77" y="118"/>
                </a:cubicBezTo>
                <a:cubicBezTo>
                  <a:pt x="78" y="118"/>
                  <a:pt x="79" y="119"/>
                  <a:pt x="80" y="119"/>
                </a:cubicBezTo>
                <a:cubicBezTo>
                  <a:pt x="81" y="119"/>
                  <a:pt x="82" y="118"/>
                  <a:pt x="83" y="11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60E58CB-E363-4CEB-87D3-F587E5933DD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69892B-6FB2-445D-B6A4-8332FBFF141C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C7392D3-D01C-48CE-8ABC-2849FBF8285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/>
              <a:t>Next Steps</a:t>
            </a:r>
          </a:p>
        </p:txBody>
      </p:sp>
    </p:spTree>
    <p:extLst>
      <p:ext uri="{BB962C8B-B14F-4D97-AF65-F5344CB8AC3E}">
        <p14:creationId xmlns:p14="http://schemas.microsoft.com/office/powerpoint/2010/main" val="30976260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B61B457-D25F-42F9-992F-17FEFD78C5F2}"/>
              </a:ext>
            </a:extLst>
          </p:cNvPr>
          <p:cNvSpPr/>
          <p:nvPr/>
        </p:nvSpPr>
        <p:spPr>
          <a:xfrm>
            <a:off x="6279278" y="2094055"/>
            <a:ext cx="5790661" cy="3429144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342265" indent="-342265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+mj-lt"/>
              <a:buAutoNum type="arabicPeriod"/>
            </a:pPr>
            <a:endParaRPr lang="en-US" b="1" dirty="0">
              <a:solidFill>
                <a:schemeClr val="tx2"/>
              </a:solidFill>
            </a:endParaRPr>
          </a:p>
          <a:p>
            <a:pPr marL="342265" indent="-342265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AutoNum type="arabicPeriod"/>
            </a:pPr>
            <a:r>
              <a:rPr lang="en-US" sz="1600" b="1" dirty="0">
                <a:solidFill>
                  <a:schemeClr val="tx2"/>
                </a:solidFill>
              </a:rPr>
              <a:t>What is a Stormwater Utility?</a:t>
            </a:r>
            <a:endParaRPr lang="en-US" sz="1600" dirty="0">
              <a:solidFill>
                <a:schemeClr val="tx2"/>
              </a:solidFill>
              <a:cs typeface="Arial"/>
            </a:endParaRPr>
          </a:p>
          <a:p>
            <a:pPr marL="342265" indent="-342265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AutoNum type="arabicPeriod"/>
            </a:pPr>
            <a:r>
              <a:rPr lang="en-US" sz="1600" b="1" dirty="0">
                <a:solidFill>
                  <a:schemeClr val="tx2"/>
                </a:solidFill>
              </a:rPr>
              <a:t>Why the City Needs a Stormwater Utility – The City’s Stormwater Program</a:t>
            </a:r>
            <a:endParaRPr lang="en-US" sz="1600" dirty="0">
              <a:solidFill>
                <a:schemeClr val="tx2"/>
              </a:solidFill>
              <a:cs typeface="Arial"/>
            </a:endParaRPr>
          </a:p>
          <a:p>
            <a:pPr marL="342265" indent="-342265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AutoNum type="arabicPeriod"/>
            </a:pPr>
            <a:r>
              <a:rPr lang="en-US" sz="1600" b="1" dirty="0">
                <a:solidFill>
                  <a:schemeClr val="tx2"/>
                </a:solidFill>
                <a:cs typeface="Arial"/>
              </a:rPr>
              <a:t>Stormwater Utility Fee Calculation and Billing</a:t>
            </a:r>
            <a:endParaRPr lang="en-US" sz="1600" dirty="0">
              <a:solidFill>
                <a:schemeClr val="tx2"/>
              </a:solidFill>
              <a:cs typeface="Arial"/>
            </a:endParaRPr>
          </a:p>
          <a:p>
            <a:pPr marL="342265" indent="-342265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AutoNum type="arabicPeriod"/>
            </a:pPr>
            <a:r>
              <a:rPr lang="en-US" sz="1600" b="1" dirty="0">
                <a:solidFill>
                  <a:schemeClr val="tx2"/>
                </a:solidFill>
                <a:cs typeface="Arial"/>
              </a:rPr>
              <a:t>Stormwater Fees in Other Local Municipalities</a:t>
            </a:r>
          </a:p>
          <a:p>
            <a:pPr marL="342265" indent="-342265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+mj-lt"/>
              <a:buAutoNum type="arabicPeriod"/>
            </a:pPr>
            <a:r>
              <a:rPr lang="en-US" sz="1600" b="1" dirty="0">
                <a:solidFill>
                  <a:schemeClr val="tx2"/>
                </a:solidFill>
              </a:rPr>
              <a:t>Next Steps</a:t>
            </a:r>
            <a:endParaRPr lang="en-US" sz="1600" b="1" dirty="0">
              <a:solidFill>
                <a:schemeClr val="tx2"/>
              </a:solidFill>
              <a:cs typeface="Arial"/>
            </a:endParaRPr>
          </a:p>
          <a:p>
            <a:pPr marL="342265" indent="-342265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+mj-lt"/>
              <a:buAutoNum type="arabicPeriod"/>
            </a:pPr>
            <a:r>
              <a:rPr lang="en-US" sz="1600" b="1" dirty="0">
                <a:solidFill>
                  <a:schemeClr val="tx2"/>
                </a:solidFill>
              </a:rPr>
              <a:t>Q&amp;A</a:t>
            </a:r>
            <a:endParaRPr lang="en-US" sz="1600" b="1" dirty="0">
              <a:solidFill>
                <a:schemeClr val="tx2"/>
              </a:solidFill>
              <a:cs typeface="Arial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B70FCC8-3276-4098-8D80-65A4E59FCED7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C6FDA467-C669-443F-92E0-801A1001E75B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6" name="Title 29">
            <a:extLst>
              <a:ext uri="{FF2B5EF4-FFF2-40B4-BE49-F238E27FC236}">
                <a16:creationId xmlns:a16="http://schemas.microsoft.com/office/drawing/2014/main" id="{5D143B9D-61DA-4B27-8B6E-245BA5B1D623}"/>
              </a:ext>
            </a:extLst>
          </p:cNvPr>
          <p:cNvSpPr txBox="1">
            <a:spLocks/>
          </p:cNvSpPr>
          <p:nvPr/>
        </p:nvSpPr>
        <p:spPr>
          <a:xfrm>
            <a:off x="6402898" y="854238"/>
            <a:ext cx="4860704" cy="1239817"/>
          </a:xfrm>
          <a:prstGeom prst="rect">
            <a:avLst/>
          </a:prstGeom>
        </p:spPr>
        <p:txBody>
          <a:bodyPr/>
          <a:lstStyle>
            <a:lvl1pPr algn="l" defTabSz="914318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600" b="1" i="0" kern="1200" spc="-151" baseline="0">
                <a:solidFill>
                  <a:schemeClr val="tx1"/>
                </a:solidFill>
                <a:latin typeface="+mj-lt"/>
                <a:ea typeface="Montserrat SemiBold" charset="0"/>
                <a:cs typeface="Montserrat SemiBold" charset="0"/>
              </a:defRPr>
            </a:lvl1pPr>
          </a:lstStyle>
          <a:p>
            <a:r>
              <a:rPr lang="en-US" sz="8000">
                <a:solidFill>
                  <a:schemeClr val="accent1"/>
                </a:solidFill>
              </a:rPr>
              <a:t>Agenda</a:t>
            </a:r>
          </a:p>
        </p:txBody>
      </p:sp>
      <p:pic>
        <p:nvPicPr>
          <p:cNvPr id="8" name="Picture Placeholder 7" descr="Water droplets on a window&#10;&#10;Description automatically generated">
            <a:extLst>
              <a:ext uri="{FF2B5EF4-FFF2-40B4-BE49-F238E27FC236}">
                <a16:creationId xmlns:a16="http://schemas.microsoft.com/office/drawing/2014/main" id="{271FA069-F57A-1056-1F89-3EAA9C133338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7" b="617"/>
          <a:stretch>
            <a:fillRect/>
          </a:stretch>
        </p:blipFill>
        <p:spPr>
          <a:xfrm rot="5400000">
            <a:off x="39398" y="889000"/>
            <a:ext cx="6858000" cy="5080000"/>
          </a:xfrm>
        </p:spPr>
      </p:pic>
    </p:spTree>
    <p:extLst>
      <p:ext uri="{BB962C8B-B14F-4D97-AF65-F5344CB8AC3E}">
        <p14:creationId xmlns:p14="http://schemas.microsoft.com/office/powerpoint/2010/main" val="159866372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C8941B-3014-5CE7-69A0-1BA1D0916F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6743" y="450187"/>
            <a:ext cx="7886700" cy="1000831"/>
          </a:xfrm>
        </p:spPr>
        <p:txBody>
          <a:bodyPr/>
          <a:lstStyle/>
          <a:p>
            <a:r>
              <a:rPr lang="en-US">
                <a:solidFill>
                  <a:schemeClr val="tx2"/>
                </a:solidFill>
              </a:rPr>
              <a:t>Next Steps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047843D-D130-1D5A-F8CD-59FF6BD4A3B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A1070B-E53E-4F23-90CF-57ED1B7E60C0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4BF13BC7-8A47-1633-C4CA-A6A4E1579F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8749" y="1513033"/>
            <a:ext cx="10177671" cy="3815443"/>
          </a:xfrm>
        </p:spPr>
        <p:txBody>
          <a:bodyPr vert="horz" lIns="0" tIns="0" rIns="0" bIns="0" rtlCol="0" anchor="t">
            <a:normAutofit/>
          </a:bodyPr>
          <a:lstStyle/>
          <a:p>
            <a:pPr marL="227965" indent="-227965"/>
            <a:r>
              <a:rPr lang="en-US" dirty="0">
                <a:cs typeface="Arial"/>
              </a:rPr>
              <a:t>Another Town Hall meeting on April 25</a:t>
            </a:r>
            <a:r>
              <a:rPr lang="en-US" baseline="30000" dirty="0">
                <a:cs typeface="Arial"/>
              </a:rPr>
              <a:t>th</a:t>
            </a:r>
            <a:endParaRPr lang="en-US" dirty="0">
              <a:cs typeface="Arial"/>
            </a:endParaRPr>
          </a:p>
          <a:p>
            <a:pPr marL="227965" indent="-227965"/>
            <a:r>
              <a:rPr lang="en-US" dirty="0">
                <a:cs typeface="Arial"/>
              </a:rPr>
              <a:t>City Commission Meeting on May 6th – presentation of rates</a:t>
            </a:r>
          </a:p>
          <a:p>
            <a:pPr marL="227965" indent="-227965"/>
            <a:r>
              <a:rPr lang="en-US" dirty="0">
                <a:cs typeface="Arial"/>
              </a:rPr>
              <a:t>Public Hearing Notice of Non-ad Valorem Special Assessment – mailed to all developed properties – May and June</a:t>
            </a:r>
          </a:p>
          <a:p>
            <a:pPr marL="227965" indent="-227965"/>
            <a:r>
              <a:rPr lang="en-US" dirty="0">
                <a:cs typeface="Arial"/>
              </a:rPr>
              <a:t>Public Hearing – August 5</a:t>
            </a:r>
            <a:r>
              <a:rPr lang="en-US" baseline="30000" dirty="0">
                <a:cs typeface="Arial"/>
              </a:rPr>
              <a:t>th</a:t>
            </a:r>
            <a:endParaRPr lang="en-US" dirty="0">
              <a:cs typeface="Arial"/>
            </a:endParaRPr>
          </a:p>
          <a:p>
            <a:pPr marL="227965" indent="-227965"/>
            <a:r>
              <a:rPr lang="en-US" dirty="0">
                <a:cs typeface="Arial"/>
              </a:rPr>
              <a:t>Final Reading of Ordinance – September 9</a:t>
            </a:r>
          </a:p>
          <a:p>
            <a:pPr marL="227965" indent="-227965"/>
            <a:r>
              <a:rPr lang="en-US" dirty="0">
                <a:cs typeface="Arial"/>
              </a:rPr>
              <a:t>Assessment Roll delivered to County Property Appraiser – September 15</a:t>
            </a:r>
          </a:p>
          <a:p>
            <a:pPr marL="227965" indent="-227965"/>
            <a:endParaRPr lang="en-US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0412063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ED4CCA27-DD04-48DF-88E6-F42C11E96BA5}"/>
              </a:ext>
            </a:extLst>
          </p:cNvPr>
          <p:cNvSpPr txBox="1">
            <a:spLocks/>
          </p:cNvSpPr>
          <p:nvPr/>
        </p:nvSpPr>
        <p:spPr>
          <a:xfrm>
            <a:off x="1543516" y="0"/>
            <a:ext cx="9104968" cy="6858000"/>
          </a:xfrm>
          <a:prstGeom prst="rect">
            <a:avLst/>
          </a:prstGeom>
          <a:effectLst/>
        </p:spPr>
        <p:txBody>
          <a:bodyPr vert="horz" lIns="0" tIns="192024" rIns="0" bIns="0" rtlCol="0" anchor="ctr" anchorCtr="0">
            <a:noAutofit/>
          </a:bodyPr>
          <a:lstStyle>
            <a:lvl1pPr algn="l" defTabSz="914318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600" b="1" i="0" kern="1200" spc="0" baseline="0">
                <a:solidFill>
                  <a:schemeClr val="tx1"/>
                </a:solidFill>
                <a:latin typeface="+mj-lt"/>
                <a:ea typeface="Montserrat" charset="0"/>
                <a:cs typeface="Montserrat" charset="0"/>
              </a:defRPr>
            </a:lvl1pPr>
          </a:lstStyle>
          <a:p>
            <a:pPr algn="ctr" defTabSz="914296">
              <a:lnSpc>
                <a:spcPct val="100000"/>
              </a:lnSpc>
              <a:defRPr/>
            </a:pPr>
            <a:r>
              <a:rPr lang="en-US" sz="41299" cap="all">
                <a:solidFill>
                  <a:srgbClr val="FFFFFF"/>
                </a:solidFill>
                <a:latin typeface="Arial Black" panose="020B0A04020102020204" pitchFamily="34" charset="0"/>
              </a:rPr>
              <a:t>QA</a:t>
            </a:r>
            <a:endParaRPr lang="en-US" sz="123397" cap="all">
              <a:solidFill>
                <a:srgbClr val="FFFFFF"/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D01D9AC-86F4-49A6-A8C7-72941FC6F4F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4308">
              <a:defRPr/>
            </a:pPr>
            <a:fld id="{F9A1070B-E53E-4F23-90CF-57ED1B7E60C0}" type="slidenum">
              <a:rPr lang="en-US">
                <a:solidFill>
                  <a:srgbClr val="023B40"/>
                </a:solidFill>
                <a:latin typeface="Arial"/>
              </a:rPr>
              <a:pPr defTabSz="914308">
                <a:defRPr/>
              </a:pPr>
              <a:t>21</a:t>
            </a:fld>
            <a:endParaRPr lang="en-US">
              <a:solidFill>
                <a:srgbClr val="023B40"/>
              </a:solidFill>
              <a:latin typeface="Arial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9348857-ACD1-4DE4-B68B-D7AFB83EC2A9}"/>
              </a:ext>
            </a:extLst>
          </p:cNvPr>
          <p:cNvSpPr txBox="1"/>
          <p:nvPr/>
        </p:nvSpPr>
        <p:spPr>
          <a:xfrm>
            <a:off x="3801982" y="1226251"/>
            <a:ext cx="5510463" cy="3750505"/>
          </a:xfrm>
          <a:prstGeom prst="rect">
            <a:avLst/>
          </a:prstGeom>
          <a:noFill/>
        </p:spPr>
        <p:txBody>
          <a:bodyPr wrap="square" lIns="0" tIns="36000" rIns="216000" bIns="36000" rtlCol="0">
            <a:spAutoFit/>
          </a:bodyPr>
          <a:lstStyle/>
          <a:p>
            <a:pPr algn="ctr" defTabSz="914308">
              <a:spcBef>
                <a:spcPts val="1000"/>
              </a:spcBef>
              <a:defRPr/>
            </a:pPr>
            <a:r>
              <a:rPr lang="en-US" sz="23899" b="1">
                <a:solidFill>
                  <a:srgbClr val="3DCCD5"/>
                </a:solidFill>
                <a:latin typeface="Georgia"/>
              </a:rPr>
              <a:t>&amp;</a:t>
            </a:r>
          </a:p>
        </p:txBody>
      </p:sp>
      <p:sp>
        <p:nvSpPr>
          <p:cNvPr id="6" name="Slide Number Placeholder 1">
            <a:extLst>
              <a:ext uri="{FF2B5EF4-FFF2-40B4-BE49-F238E27FC236}">
                <a16:creationId xmlns:a16="http://schemas.microsoft.com/office/drawing/2014/main" id="{1C52DF39-B633-46C0-92B9-4C05A3CB56ED}"/>
              </a:ext>
            </a:extLst>
          </p:cNvPr>
          <p:cNvSpPr txBox="1">
            <a:spLocks/>
          </p:cNvSpPr>
          <p:nvPr/>
        </p:nvSpPr>
        <p:spPr>
          <a:xfrm>
            <a:off x="1" y="6432551"/>
            <a:ext cx="1003852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6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3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9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6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2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99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15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32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08">
              <a:defRPr/>
            </a:pPr>
            <a:fld id="{F9A1070B-E53E-4F23-90CF-57ED1B7E60C0}" type="slidenum">
              <a:rPr lang="en-US" sz="800" b="1">
                <a:solidFill>
                  <a:srgbClr val="FEFFFF"/>
                </a:solidFill>
                <a:latin typeface="Arial"/>
              </a:rPr>
              <a:pPr algn="ctr" defTabSz="914308">
                <a:defRPr/>
              </a:pPr>
              <a:t>21</a:t>
            </a:fld>
            <a:endParaRPr lang="en-US" sz="800" b="1">
              <a:solidFill>
                <a:srgbClr val="FEFFFF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4667338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EB318FB9-1ABF-4600-8D07-5B7BF4AA2A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932" y="731654"/>
            <a:ext cx="2779755" cy="2743566"/>
          </a:xfrm>
        </p:spPr>
        <p:txBody>
          <a:bodyPr/>
          <a:lstStyle/>
          <a:p>
            <a:r>
              <a:rPr lang="en-US" sz="6000" dirty="0">
                <a:solidFill>
                  <a:schemeClr val="bg2"/>
                </a:solidFill>
              </a:rPr>
              <a:t>Thank you!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C0E441-0835-4B9A-AA90-569B720575AE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0969892B-6FB2-445D-B6A4-8332FBFF141C}" type="slidenum">
              <a:rPr lang="en-US" smtClean="0">
                <a:solidFill>
                  <a:schemeClr val="bg1"/>
                </a:solidFill>
              </a:rPr>
              <a:pPr/>
              <a:t>22</a:t>
            </a:fld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9C78AE2-1E63-8A7D-565B-2D7165E86622}"/>
              </a:ext>
            </a:extLst>
          </p:cNvPr>
          <p:cNvSpPr txBox="1">
            <a:spLocks/>
          </p:cNvSpPr>
          <p:nvPr/>
        </p:nvSpPr>
        <p:spPr>
          <a:xfrm>
            <a:off x="501927" y="3475220"/>
            <a:ext cx="10855173" cy="3704869"/>
          </a:xfrm>
          <a:prstGeom prst="rect">
            <a:avLst/>
          </a:prstGeom>
        </p:spPr>
        <p:txBody>
          <a:bodyPr lIns="91440" tIns="45720" rIns="91440" bIns="45720" anchor="t">
            <a:normAutofit/>
          </a:bodyPr>
          <a:lstStyle>
            <a:lvl1pPr algn="l" defTabSz="914296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600" b="1" i="0" kern="1200" spc="0" baseline="0">
                <a:solidFill>
                  <a:schemeClr val="tx2"/>
                </a:solidFill>
                <a:latin typeface="+mj-lt"/>
                <a:ea typeface="Montserrat" charset="0"/>
                <a:cs typeface="Montserrat" charset="0"/>
              </a:defRPr>
            </a:lvl1pPr>
          </a:lstStyle>
          <a:p>
            <a:br>
              <a:rPr lang="en-US" sz="1600" dirty="0">
                <a:solidFill>
                  <a:srgbClr val="3DCCD5"/>
                </a:solidFill>
              </a:rPr>
            </a:br>
            <a:r>
              <a:rPr lang="en-US" sz="1600" u="sng" dirty="0">
                <a:solidFill>
                  <a:srgbClr val="3DCCD5"/>
                </a:solidFill>
              </a:rPr>
              <a:t>Jones Edmunds Contact: </a:t>
            </a:r>
          </a:p>
          <a:p>
            <a:r>
              <a:rPr lang="en-US" sz="1600" dirty="0">
                <a:solidFill>
                  <a:schemeClr val="bg1"/>
                </a:solidFill>
              </a:rPr>
              <a:t>Mark Nelson, PE, Senior Consultant/Vice President </a:t>
            </a:r>
            <a:r>
              <a:rPr lang="en-US" sz="1600" dirty="0">
                <a:hlinkClick r:id="rId3"/>
              </a:rPr>
              <a:t>MNelson@JonesEdmunds.com</a:t>
            </a:r>
            <a:endParaRPr lang="en-US" sz="1600" dirty="0"/>
          </a:p>
          <a:p>
            <a:endParaRPr lang="en-US" sz="1600" dirty="0">
              <a:solidFill>
                <a:schemeClr val="bg1"/>
              </a:solidFill>
            </a:endParaRPr>
          </a:p>
          <a:p>
            <a:endParaRPr lang="en-US" sz="1600" u="sng" dirty="0">
              <a:solidFill>
                <a:srgbClr val="3DCCD5"/>
              </a:solidFill>
            </a:endParaRPr>
          </a:p>
          <a:p>
            <a:r>
              <a:rPr lang="en-US" sz="1600" u="sng" dirty="0">
                <a:solidFill>
                  <a:srgbClr val="3DCCD5"/>
                </a:solidFill>
              </a:rPr>
              <a:t>Raftelis Contact:</a:t>
            </a:r>
            <a:endParaRPr lang="en-US" sz="1600" dirty="0">
              <a:solidFill>
                <a:schemeClr val="bg1"/>
              </a:solidFill>
            </a:endParaRPr>
          </a:p>
          <a:p>
            <a:r>
              <a:rPr lang="en-US" sz="1600" dirty="0">
                <a:solidFill>
                  <a:schemeClr val="bg1"/>
                </a:solidFill>
              </a:rPr>
              <a:t>Jennifer Tavantzis, Vice President </a:t>
            </a:r>
            <a:r>
              <a:rPr lang="en-US" sz="1600" dirty="0">
                <a:hlinkClick r:id="rId4"/>
              </a:rPr>
              <a:t>jtavantzis@raftelis.com</a:t>
            </a:r>
            <a:br>
              <a:rPr lang="en-US" sz="1600" dirty="0"/>
            </a:b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2555395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27">
            <a:extLst>
              <a:ext uri="{FF2B5EF4-FFF2-40B4-BE49-F238E27FC236}">
                <a16:creationId xmlns:a16="http://schemas.microsoft.com/office/drawing/2014/main" id="{DA65DC47-EC3A-42E5-B755-5572959A05A2}"/>
              </a:ext>
            </a:extLst>
          </p:cNvPr>
          <p:cNvSpPr>
            <a:spLocks noEditPoints="1"/>
          </p:cNvSpPr>
          <p:nvPr/>
        </p:nvSpPr>
        <p:spPr bwMode="auto">
          <a:xfrm>
            <a:off x="5876459" y="5505451"/>
            <a:ext cx="439084" cy="442912"/>
          </a:xfrm>
          <a:custGeom>
            <a:avLst/>
            <a:gdLst>
              <a:gd name="T0" fmla="*/ 160 w 160"/>
              <a:gd name="T1" fmla="*/ 80 h 160"/>
              <a:gd name="T2" fmla="*/ 80 w 160"/>
              <a:gd name="T3" fmla="*/ 0 h 160"/>
              <a:gd name="T4" fmla="*/ 0 w 160"/>
              <a:gd name="T5" fmla="*/ 80 h 160"/>
              <a:gd name="T6" fmla="*/ 80 w 160"/>
              <a:gd name="T7" fmla="*/ 160 h 160"/>
              <a:gd name="T8" fmla="*/ 160 w 160"/>
              <a:gd name="T9" fmla="*/ 80 h 160"/>
              <a:gd name="T10" fmla="*/ 8 w 160"/>
              <a:gd name="T11" fmla="*/ 80 h 160"/>
              <a:gd name="T12" fmla="*/ 80 w 160"/>
              <a:gd name="T13" fmla="*/ 8 h 160"/>
              <a:gd name="T14" fmla="*/ 152 w 160"/>
              <a:gd name="T15" fmla="*/ 80 h 160"/>
              <a:gd name="T16" fmla="*/ 80 w 160"/>
              <a:gd name="T17" fmla="*/ 152 h 160"/>
              <a:gd name="T18" fmla="*/ 8 w 160"/>
              <a:gd name="T19" fmla="*/ 80 h 160"/>
              <a:gd name="T20" fmla="*/ 83 w 160"/>
              <a:gd name="T21" fmla="*/ 118 h 160"/>
              <a:gd name="T22" fmla="*/ 105 w 160"/>
              <a:gd name="T23" fmla="*/ 95 h 160"/>
              <a:gd name="T24" fmla="*/ 105 w 160"/>
              <a:gd name="T25" fmla="*/ 89 h 160"/>
              <a:gd name="T26" fmla="*/ 100 w 160"/>
              <a:gd name="T27" fmla="*/ 89 h 160"/>
              <a:gd name="T28" fmla="*/ 84 w 160"/>
              <a:gd name="T29" fmla="*/ 105 h 160"/>
              <a:gd name="T30" fmla="*/ 84 w 160"/>
              <a:gd name="T31" fmla="*/ 45 h 160"/>
              <a:gd name="T32" fmla="*/ 80 w 160"/>
              <a:gd name="T33" fmla="*/ 41 h 160"/>
              <a:gd name="T34" fmla="*/ 76 w 160"/>
              <a:gd name="T35" fmla="*/ 45 h 160"/>
              <a:gd name="T36" fmla="*/ 76 w 160"/>
              <a:gd name="T37" fmla="*/ 105 h 160"/>
              <a:gd name="T38" fmla="*/ 60 w 160"/>
              <a:gd name="T39" fmla="*/ 89 h 160"/>
              <a:gd name="T40" fmla="*/ 55 w 160"/>
              <a:gd name="T41" fmla="*/ 89 h 160"/>
              <a:gd name="T42" fmla="*/ 55 w 160"/>
              <a:gd name="T43" fmla="*/ 95 h 160"/>
              <a:gd name="T44" fmla="*/ 77 w 160"/>
              <a:gd name="T45" fmla="*/ 118 h 160"/>
              <a:gd name="T46" fmla="*/ 80 w 160"/>
              <a:gd name="T47" fmla="*/ 119 h 160"/>
              <a:gd name="T48" fmla="*/ 83 w 160"/>
              <a:gd name="T49" fmla="*/ 118 h 1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160" h="160">
                <a:moveTo>
                  <a:pt x="160" y="80"/>
                </a:moveTo>
                <a:cubicBezTo>
                  <a:pt x="160" y="36"/>
                  <a:pt x="124" y="0"/>
                  <a:pt x="80" y="0"/>
                </a:cubicBezTo>
                <a:cubicBezTo>
                  <a:pt x="36" y="0"/>
                  <a:pt x="0" y="36"/>
                  <a:pt x="0" y="80"/>
                </a:cubicBezTo>
                <a:cubicBezTo>
                  <a:pt x="0" y="124"/>
                  <a:pt x="36" y="160"/>
                  <a:pt x="80" y="160"/>
                </a:cubicBezTo>
                <a:cubicBezTo>
                  <a:pt x="124" y="160"/>
                  <a:pt x="160" y="124"/>
                  <a:pt x="160" y="80"/>
                </a:cubicBezTo>
                <a:close/>
                <a:moveTo>
                  <a:pt x="8" y="80"/>
                </a:moveTo>
                <a:cubicBezTo>
                  <a:pt x="8" y="40"/>
                  <a:pt x="40" y="8"/>
                  <a:pt x="80" y="8"/>
                </a:cubicBezTo>
                <a:cubicBezTo>
                  <a:pt x="120" y="8"/>
                  <a:pt x="152" y="40"/>
                  <a:pt x="152" y="80"/>
                </a:cubicBezTo>
                <a:cubicBezTo>
                  <a:pt x="152" y="120"/>
                  <a:pt x="120" y="152"/>
                  <a:pt x="80" y="152"/>
                </a:cubicBezTo>
                <a:cubicBezTo>
                  <a:pt x="40" y="152"/>
                  <a:pt x="8" y="120"/>
                  <a:pt x="8" y="80"/>
                </a:cubicBezTo>
                <a:close/>
                <a:moveTo>
                  <a:pt x="83" y="118"/>
                </a:moveTo>
                <a:cubicBezTo>
                  <a:pt x="105" y="95"/>
                  <a:pt x="105" y="95"/>
                  <a:pt x="105" y="95"/>
                </a:cubicBezTo>
                <a:cubicBezTo>
                  <a:pt x="107" y="94"/>
                  <a:pt x="107" y="91"/>
                  <a:pt x="105" y="89"/>
                </a:cubicBezTo>
                <a:cubicBezTo>
                  <a:pt x="104" y="88"/>
                  <a:pt x="101" y="88"/>
                  <a:pt x="100" y="89"/>
                </a:cubicBezTo>
                <a:cubicBezTo>
                  <a:pt x="84" y="105"/>
                  <a:pt x="84" y="105"/>
                  <a:pt x="84" y="105"/>
                </a:cubicBezTo>
                <a:cubicBezTo>
                  <a:pt x="84" y="45"/>
                  <a:pt x="84" y="45"/>
                  <a:pt x="84" y="45"/>
                </a:cubicBezTo>
                <a:cubicBezTo>
                  <a:pt x="84" y="43"/>
                  <a:pt x="82" y="41"/>
                  <a:pt x="80" y="41"/>
                </a:cubicBezTo>
                <a:cubicBezTo>
                  <a:pt x="78" y="41"/>
                  <a:pt x="76" y="43"/>
                  <a:pt x="76" y="45"/>
                </a:cubicBezTo>
                <a:cubicBezTo>
                  <a:pt x="76" y="105"/>
                  <a:pt x="76" y="105"/>
                  <a:pt x="76" y="105"/>
                </a:cubicBezTo>
                <a:cubicBezTo>
                  <a:pt x="60" y="89"/>
                  <a:pt x="60" y="89"/>
                  <a:pt x="60" y="89"/>
                </a:cubicBezTo>
                <a:cubicBezTo>
                  <a:pt x="59" y="88"/>
                  <a:pt x="56" y="88"/>
                  <a:pt x="55" y="89"/>
                </a:cubicBezTo>
                <a:cubicBezTo>
                  <a:pt x="53" y="91"/>
                  <a:pt x="53" y="94"/>
                  <a:pt x="55" y="95"/>
                </a:cubicBezTo>
                <a:cubicBezTo>
                  <a:pt x="77" y="118"/>
                  <a:pt x="77" y="118"/>
                  <a:pt x="77" y="118"/>
                </a:cubicBezTo>
                <a:cubicBezTo>
                  <a:pt x="78" y="118"/>
                  <a:pt x="79" y="119"/>
                  <a:pt x="80" y="119"/>
                </a:cubicBezTo>
                <a:cubicBezTo>
                  <a:pt x="81" y="119"/>
                  <a:pt x="82" y="118"/>
                  <a:pt x="83" y="11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60E58CB-E363-4CEB-87D3-F587E5933DD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69892B-6FB2-445D-B6A4-8332FBFF141C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C7392D3-D01C-48CE-8ABC-2849FBF8285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r>
              <a:rPr lang="en-US" sz="7200" dirty="0"/>
              <a:t>Stormwater Utility Overview</a:t>
            </a:r>
          </a:p>
        </p:txBody>
      </p:sp>
    </p:spTree>
    <p:extLst>
      <p:ext uri="{BB962C8B-B14F-4D97-AF65-F5344CB8AC3E}">
        <p14:creationId xmlns:p14="http://schemas.microsoft.com/office/powerpoint/2010/main" val="32677227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6F0E40-53FA-3D59-7577-126D1FDD16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6B02F490-E5BB-576C-001D-F04345828A54}"/>
              </a:ext>
            </a:extLst>
          </p:cNvPr>
          <p:cNvSpPr/>
          <p:nvPr/>
        </p:nvSpPr>
        <p:spPr>
          <a:xfrm>
            <a:off x="4175434" y="166934"/>
            <a:ext cx="7790824" cy="6524131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279400" dist="12700" dir="5400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>
            <a:noAutofit/>
          </a:bodyPr>
          <a:lstStyle/>
          <a:p>
            <a:pPr marL="285750" indent="-285750" algn="ctr">
              <a:spcBef>
                <a:spcPts val="1000"/>
              </a:spcBef>
              <a:buFont typeface="Arial" panose="020B0604020202020204" pitchFamily="34" charset="0"/>
              <a:buChar char="•"/>
            </a:pPr>
            <a:endParaRPr lang="en-US" sz="1400" b="1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60C99E2-B795-CC0A-95BE-530B49FEEE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742" y="1969668"/>
            <a:ext cx="4057016" cy="2533220"/>
          </a:xfrm>
        </p:spPr>
        <p:txBody>
          <a:bodyPr anchor="t">
            <a:noAutofit/>
          </a:bodyPr>
          <a:lstStyle/>
          <a:p>
            <a:pPr>
              <a:lnSpc>
                <a:spcPct val="90000"/>
              </a:lnSpc>
            </a:pPr>
            <a:r>
              <a:rPr lang="en-US" sz="4800" dirty="0">
                <a:ea typeface="+mj-lt"/>
                <a:cs typeface="+mj-lt"/>
              </a:rPr>
              <a:t>What is a Stormwater Utility?</a:t>
            </a:r>
            <a:br>
              <a:rPr lang="en-US" sz="4800" dirty="0">
                <a:ea typeface="+mj-lt"/>
                <a:cs typeface="+mj-lt"/>
              </a:rPr>
            </a:br>
            <a:br>
              <a:rPr lang="en-US" dirty="0">
                <a:ea typeface="+mj-lt"/>
                <a:cs typeface="+mj-lt"/>
              </a:rPr>
            </a:br>
            <a:r>
              <a:rPr lang="en-US" dirty="0">
                <a:ea typeface="+mj-lt"/>
                <a:cs typeface="+mj-lt"/>
              </a:rPr>
              <a:t> 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91ACAC8-BFDC-BD67-3192-DDE9302DD53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F9A1070B-E53E-4F23-90CF-57ED1B7E60C0}" type="slidenum">
              <a:rPr lang="en-US" smtClean="0"/>
              <a:pPr>
                <a:spcAft>
                  <a:spcPts val="600"/>
                </a:spcAft>
              </a:pPr>
              <a:t>4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92BCAC0-F528-8FA4-9995-C703B23EAA61}"/>
              </a:ext>
            </a:extLst>
          </p:cNvPr>
          <p:cNvSpPr txBox="1"/>
          <p:nvPr/>
        </p:nvSpPr>
        <p:spPr>
          <a:xfrm>
            <a:off x="-954515" y="903995"/>
            <a:ext cx="2912883" cy="395356"/>
          </a:xfrm>
          <a:prstGeom prst="rect">
            <a:avLst/>
          </a:prstGeom>
          <a:noFill/>
        </p:spPr>
        <p:txBody>
          <a:bodyPr wrap="square" lIns="0" tIns="36000" rIns="216000" bIns="36000" rtlCol="0" anchor="t">
            <a:spAutoFit/>
          </a:bodyPr>
          <a:lstStyle/>
          <a:p>
            <a:pPr>
              <a:lnSpc>
                <a:spcPct val="130000"/>
              </a:lnSpc>
              <a:spcBef>
                <a:spcPts val="1000"/>
              </a:spcBef>
            </a:pPr>
            <a:endParaRPr lang="en-US">
              <a:highlight>
                <a:srgbClr val="FFFF00"/>
              </a:highlight>
              <a:cs typeface="Arial"/>
            </a:endParaRPr>
          </a:p>
        </p:txBody>
      </p:sp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2ACAC4B7-76FC-2A1F-7836-BE139732168B}"/>
              </a:ext>
            </a:extLst>
          </p:cNvPr>
          <p:cNvSpPr txBox="1">
            <a:spLocks/>
          </p:cNvSpPr>
          <p:nvPr/>
        </p:nvSpPr>
        <p:spPr>
          <a:xfrm>
            <a:off x="438536" y="2740222"/>
            <a:ext cx="3398173" cy="3213783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 defTabSz="914318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318" rtl="0" eaLnBrk="1" latinLnBrk="0" hangingPunct="1">
              <a:lnSpc>
                <a:spcPct val="100000"/>
              </a:lnSpc>
              <a:spcBef>
                <a:spcPts val="499"/>
              </a:spcBef>
              <a:buFont typeface="Arial" panose="020B0604020202020204" pitchFamily="34" charset="0"/>
              <a:buNone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318" rtl="0" eaLnBrk="1" latinLnBrk="0" hangingPunct="1">
              <a:lnSpc>
                <a:spcPct val="100000"/>
              </a:lnSpc>
              <a:spcBef>
                <a:spcPts val="499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318" rtl="0" eaLnBrk="1" latinLnBrk="0" hangingPunct="1">
              <a:lnSpc>
                <a:spcPct val="100000"/>
              </a:lnSpc>
              <a:spcBef>
                <a:spcPts val="499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318" rtl="0" eaLnBrk="1" latinLnBrk="0" hangingPunct="1">
              <a:lnSpc>
                <a:spcPct val="100000"/>
              </a:lnSpc>
              <a:spcBef>
                <a:spcPts val="499"/>
              </a:spcBef>
              <a:buFont typeface="Arial" panose="020B0604020202020204" pitchFamily="34" charset="0"/>
              <a:buNone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374" indent="-228580" algn="l" defTabSz="914318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34" indent="-228580" algn="l" defTabSz="914318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92" indent="-228580" algn="l" defTabSz="914318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50" indent="-228580" algn="l" defTabSz="914318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000">
              <a:solidFill>
                <a:schemeClr val="tx2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732B6BE-37F9-2022-E2D6-41A286A5E8CA}"/>
              </a:ext>
            </a:extLst>
          </p:cNvPr>
          <p:cNvSpPr txBox="1"/>
          <p:nvPr/>
        </p:nvSpPr>
        <p:spPr>
          <a:xfrm>
            <a:off x="4847228" y="696715"/>
            <a:ext cx="7043384" cy="6825834"/>
          </a:xfrm>
          <a:prstGeom prst="rect">
            <a:avLst/>
          </a:prstGeom>
          <a:noFill/>
        </p:spPr>
        <p:txBody>
          <a:bodyPr wrap="square" lIns="0" tIns="36000" rIns="216000" bIns="36000" rtlCol="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cs typeface="Arial"/>
              </a:rPr>
              <a:t>Enterprise fund that provides a stable, dedicated, equitable source of funding for:</a:t>
            </a:r>
          </a:p>
          <a:p>
            <a:endParaRPr lang="en-US" sz="3200" dirty="0">
              <a:cs typeface="Arial"/>
            </a:endParaRPr>
          </a:p>
          <a:p>
            <a:pPr marL="800065" lvl="1" indent="-342900">
              <a:buClr>
                <a:srgbClr val="3DCCD5"/>
              </a:buClr>
              <a:buFont typeface="Wingdings" panose="05000000000000000000" pitchFamily="2" charset="2"/>
              <a:buChar char="Ø"/>
            </a:pPr>
            <a:r>
              <a:rPr lang="en-US" sz="2400" dirty="0">
                <a:cs typeface="Arial"/>
              </a:rPr>
              <a:t>Meeting State and Federal stormwater regulatory requirements</a:t>
            </a:r>
          </a:p>
          <a:p>
            <a:pPr marL="800065" lvl="1" indent="-342900">
              <a:buClr>
                <a:srgbClr val="3DCCD5"/>
              </a:buClr>
              <a:buFont typeface="Wingdings" panose="05000000000000000000" pitchFamily="2" charset="2"/>
              <a:buChar char="Ø"/>
            </a:pPr>
            <a:endParaRPr lang="en-US" sz="2400" dirty="0">
              <a:cs typeface="Arial"/>
            </a:endParaRPr>
          </a:p>
          <a:p>
            <a:pPr marL="800065" lvl="1" indent="-342900">
              <a:buClr>
                <a:srgbClr val="3DCCD5"/>
              </a:buClr>
              <a:buFont typeface="Wingdings" panose="05000000000000000000" pitchFamily="2" charset="2"/>
              <a:buChar char="Ø"/>
            </a:pPr>
            <a:r>
              <a:rPr lang="en-US" sz="2400" dirty="0">
                <a:cs typeface="Arial"/>
              </a:rPr>
              <a:t>Operation and maintenance of the stormwater system</a:t>
            </a:r>
          </a:p>
          <a:p>
            <a:pPr marL="800065" lvl="1" indent="-342900">
              <a:buClr>
                <a:srgbClr val="3DCCD5"/>
              </a:buClr>
              <a:buFont typeface="Wingdings" panose="05000000000000000000" pitchFamily="2" charset="2"/>
              <a:buChar char="Ø"/>
            </a:pPr>
            <a:endParaRPr lang="en-US" sz="2400" dirty="0">
              <a:cs typeface="Arial"/>
            </a:endParaRPr>
          </a:p>
          <a:p>
            <a:pPr marL="800065" lvl="1" indent="-342900">
              <a:buClr>
                <a:srgbClr val="3DCCD5"/>
              </a:buClr>
              <a:buFont typeface="Wingdings" panose="05000000000000000000" pitchFamily="2" charset="2"/>
              <a:buChar char="Ø"/>
            </a:pPr>
            <a:r>
              <a:rPr lang="en-US" sz="2400" dirty="0">
                <a:cs typeface="Arial"/>
              </a:rPr>
              <a:t>Water quality improvements </a:t>
            </a:r>
            <a:r>
              <a:rPr lang="en-US" i="1" dirty="0">
                <a:cs typeface="Arial"/>
              </a:rPr>
              <a:t>(Statewide Stormwater Rule)</a:t>
            </a:r>
          </a:p>
          <a:p>
            <a:pPr marL="800065" lvl="1" indent="-342900">
              <a:buClr>
                <a:srgbClr val="3DCCD5"/>
              </a:buClr>
              <a:buFont typeface="Wingdings" panose="05000000000000000000" pitchFamily="2" charset="2"/>
              <a:buChar char="Ø"/>
            </a:pPr>
            <a:endParaRPr lang="en-US" i="1" dirty="0">
              <a:cs typeface="Arial"/>
            </a:endParaRPr>
          </a:p>
          <a:p>
            <a:pPr marL="800065" lvl="1" indent="-342900">
              <a:lnSpc>
                <a:spcPct val="150000"/>
              </a:lnSpc>
              <a:buClr>
                <a:srgbClr val="3DCCD5"/>
              </a:buClr>
              <a:buFont typeface="Wingdings" panose="05000000000000000000" pitchFamily="2" charset="2"/>
              <a:buChar char="Ø"/>
            </a:pPr>
            <a:r>
              <a:rPr lang="en-US" sz="2400" dirty="0">
                <a:cs typeface="Arial"/>
              </a:rPr>
              <a:t>Improving resiliency </a:t>
            </a:r>
          </a:p>
          <a:p>
            <a:pPr marL="1257230" lvl="2" indent="-342900">
              <a:lnSpc>
                <a:spcPct val="150000"/>
              </a:lnSpc>
              <a:buClr>
                <a:srgbClr val="3DCCD5"/>
              </a:buClr>
              <a:buFont typeface="Wingdings" panose="05000000000000000000" pitchFamily="2" charset="2"/>
              <a:buChar char="Ø"/>
            </a:pPr>
            <a:r>
              <a:rPr lang="en-US" sz="1900" dirty="0">
                <a:cs typeface="Arial"/>
              </a:rPr>
              <a:t>Sea Level Rise</a:t>
            </a:r>
          </a:p>
          <a:p>
            <a:pPr marL="1257230" lvl="2" indent="-342900">
              <a:lnSpc>
                <a:spcPct val="150000"/>
              </a:lnSpc>
              <a:buClr>
                <a:srgbClr val="3DCCD5"/>
              </a:buClr>
              <a:buFont typeface="Wingdings" panose="05000000000000000000" pitchFamily="2" charset="2"/>
              <a:buChar char="Ø"/>
            </a:pPr>
            <a:r>
              <a:rPr lang="en-US" sz="2000" dirty="0">
                <a:cs typeface="Arial"/>
              </a:rPr>
              <a:t>More intense rainfall</a:t>
            </a:r>
          </a:p>
          <a:p>
            <a:pPr lvl="1"/>
            <a:endParaRPr lang="en-US" sz="2800" dirty="0">
              <a:cs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cs typeface="Arial"/>
            </a:endParaRPr>
          </a:p>
          <a:p>
            <a:pPr>
              <a:spcBef>
                <a:spcPts val="1000"/>
              </a:spcBef>
            </a:pPr>
            <a:endParaRPr lang="en-US" sz="12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770130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AED08B-8337-57A4-8562-BAB438E729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27">
            <a:extLst>
              <a:ext uri="{FF2B5EF4-FFF2-40B4-BE49-F238E27FC236}">
                <a16:creationId xmlns:a16="http://schemas.microsoft.com/office/drawing/2014/main" id="{A9811B8A-977C-91E1-FB6E-D3CBFB5341CD}"/>
              </a:ext>
            </a:extLst>
          </p:cNvPr>
          <p:cNvSpPr>
            <a:spLocks noEditPoints="1"/>
          </p:cNvSpPr>
          <p:nvPr/>
        </p:nvSpPr>
        <p:spPr bwMode="auto">
          <a:xfrm>
            <a:off x="5876459" y="5505451"/>
            <a:ext cx="439084" cy="442912"/>
          </a:xfrm>
          <a:custGeom>
            <a:avLst/>
            <a:gdLst>
              <a:gd name="T0" fmla="*/ 160 w 160"/>
              <a:gd name="T1" fmla="*/ 80 h 160"/>
              <a:gd name="T2" fmla="*/ 80 w 160"/>
              <a:gd name="T3" fmla="*/ 0 h 160"/>
              <a:gd name="T4" fmla="*/ 0 w 160"/>
              <a:gd name="T5" fmla="*/ 80 h 160"/>
              <a:gd name="T6" fmla="*/ 80 w 160"/>
              <a:gd name="T7" fmla="*/ 160 h 160"/>
              <a:gd name="T8" fmla="*/ 160 w 160"/>
              <a:gd name="T9" fmla="*/ 80 h 160"/>
              <a:gd name="T10" fmla="*/ 8 w 160"/>
              <a:gd name="T11" fmla="*/ 80 h 160"/>
              <a:gd name="T12" fmla="*/ 80 w 160"/>
              <a:gd name="T13" fmla="*/ 8 h 160"/>
              <a:gd name="T14" fmla="*/ 152 w 160"/>
              <a:gd name="T15" fmla="*/ 80 h 160"/>
              <a:gd name="T16" fmla="*/ 80 w 160"/>
              <a:gd name="T17" fmla="*/ 152 h 160"/>
              <a:gd name="T18" fmla="*/ 8 w 160"/>
              <a:gd name="T19" fmla="*/ 80 h 160"/>
              <a:gd name="T20" fmla="*/ 83 w 160"/>
              <a:gd name="T21" fmla="*/ 118 h 160"/>
              <a:gd name="T22" fmla="*/ 105 w 160"/>
              <a:gd name="T23" fmla="*/ 95 h 160"/>
              <a:gd name="T24" fmla="*/ 105 w 160"/>
              <a:gd name="T25" fmla="*/ 89 h 160"/>
              <a:gd name="T26" fmla="*/ 100 w 160"/>
              <a:gd name="T27" fmla="*/ 89 h 160"/>
              <a:gd name="T28" fmla="*/ 84 w 160"/>
              <a:gd name="T29" fmla="*/ 105 h 160"/>
              <a:gd name="T30" fmla="*/ 84 w 160"/>
              <a:gd name="T31" fmla="*/ 45 h 160"/>
              <a:gd name="T32" fmla="*/ 80 w 160"/>
              <a:gd name="T33" fmla="*/ 41 h 160"/>
              <a:gd name="T34" fmla="*/ 76 w 160"/>
              <a:gd name="T35" fmla="*/ 45 h 160"/>
              <a:gd name="T36" fmla="*/ 76 w 160"/>
              <a:gd name="T37" fmla="*/ 105 h 160"/>
              <a:gd name="T38" fmla="*/ 60 w 160"/>
              <a:gd name="T39" fmla="*/ 89 h 160"/>
              <a:gd name="T40" fmla="*/ 55 w 160"/>
              <a:gd name="T41" fmla="*/ 89 h 160"/>
              <a:gd name="T42" fmla="*/ 55 w 160"/>
              <a:gd name="T43" fmla="*/ 95 h 160"/>
              <a:gd name="T44" fmla="*/ 77 w 160"/>
              <a:gd name="T45" fmla="*/ 118 h 160"/>
              <a:gd name="T46" fmla="*/ 80 w 160"/>
              <a:gd name="T47" fmla="*/ 119 h 160"/>
              <a:gd name="T48" fmla="*/ 83 w 160"/>
              <a:gd name="T49" fmla="*/ 118 h 1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160" h="160">
                <a:moveTo>
                  <a:pt x="160" y="80"/>
                </a:moveTo>
                <a:cubicBezTo>
                  <a:pt x="160" y="36"/>
                  <a:pt x="124" y="0"/>
                  <a:pt x="80" y="0"/>
                </a:cubicBezTo>
                <a:cubicBezTo>
                  <a:pt x="36" y="0"/>
                  <a:pt x="0" y="36"/>
                  <a:pt x="0" y="80"/>
                </a:cubicBezTo>
                <a:cubicBezTo>
                  <a:pt x="0" y="124"/>
                  <a:pt x="36" y="160"/>
                  <a:pt x="80" y="160"/>
                </a:cubicBezTo>
                <a:cubicBezTo>
                  <a:pt x="124" y="160"/>
                  <a:pt x="160" y="124"/>
                  <a:pt x="160" y="80"/>
                </a:cubicBezTo>
                <a:close/>
                <a:moveTo>
                  <a:pt x="8" y="80"/>
                </a:moveTo>
                <a:cubicBezTo>
                  <a:pt x="8" y="40"/>
                  <a:pt x="40" y="8"/>
                  <a:pt x="80" y="8"/>
                </a:cubicBezTo>
                <a:cubicBezTo>
                  <a:pt x="120" y="8"/>
                  <a:pt x="152" y="40"/>
                  <a:pt x="152" y="80"/>
                </a:cubicBezTo>
                <a:cubicBezTo>
                  <a:pt x="152" y="120"/>
                  <a:pt x="120" y="152"/>
                  <a:pt x="80" y="152"/>
                </a:cubicBezTo>
                <a:cubicBezTo>
                  <a:pt x="40" y="152"/>
                  <a:pt x="8" y="120"/>
                  <a:pt x="8" y="80"/>
                </a:cubicBezTo>
                <a:close/>
                <a:moveTo>
                  <a:pt x="83" y="118"/>
                </a:moveTo>
                <a:cubicBezTo>
                  <a:pt x="105" y="95"/>
                  <a:pt x="105" y="95"/>
                  <a:pt x="105" y="95"/>
                </a:cubicBezTo>
                <a:cubicBezTo>
                  <a:pt x="107" y="94"/>
                  <a:pt x="107" y="91"/>
                  <a:pt x="105" y="89"/>
                </a:cubicBezTo>
                <a:cubicBezTo>
                  <a:pt x="104" y="88"/>
                  <a:pt x="101" y="88"/>
                  <a:pt x="100" y="89"/>
                </a:cubicBezTo>
                <a:cubicBezTo>
                  <a:pt x="84" y="105"/>
                  <a:pt x="84" y="105"/>
                  <a:pt x="84" y="105"/>
                </a:cubicBezTo>
                <a:cubicBezTo>
                  <a:pt x="84" y="45"/>
                  <a:pt x="84" y="45"/>
                  <a:pt x="84" y="45"/>
                </a:cubicBezTo>
                <a:cubicBezTo>
                  <a:pt x="84" y="43"/>
                  <a:pt x="82" y="41"/>
                  <a:pt x="80" y="41"/>
                </a:cubicBezTo>
                <a:cubicBezTo>
                  <a:pt x="78" y="41"/>
                  <a:pt x="76" y="43"/>
                  <a:pt x="76" y="45"/>
                </a:cubicBezTo>
                <a:cubicBezTo>
                  <a:pt x="76" y="105"/>
                  <a:pt x="76" y="105"/>
                  <a:pt x="76" y="105"/>
                </a:cubicBezTo>
                <a:cubicBezTo>
                  <a:pt x="60" y="89"/>
                  <a:pt x="60" y="89"/>
                  <a:pt x="60" y="89"/>
                </a:cubicBezTo>
                <a:cubicBezTo>
                  <a:pt x="59" y="88"/>
                  <a:pt x="56" y="88"/>
                  <a:pt x="55" y="89"/>
                </a:cubicBezTo>
                <a:cubicBezTo>
                  <a:pt x="53" y="91"/>
                  <a:pt x="53" y="94"/>
                  <a:pt x="55" y="95"/>
                </a:cubicBezTo>
                <a:cubicBezTo>
                  <a:pt x="77" y="118"/>
                  <a:pt x="77" y="118"/>
                  <a:pt x="77" y="118"/>
                </a:cubicBezTo>
                <a:cubicBezTo>
                  <a:pt x="78" y="118"/>
                  <a:pt x="79" y="119"/>
                  <a:pt x="80" y="119"/>
                </a:cubicBezTo>
                <a:cubicBezTo>
                  <a:pt x="81" y="119"/>
                  <a:pt x="82" y="118"/>
                  <a:pt x="83" y="11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4407046-B3A1-C5A8-3532-2CC17AC76D3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69892B-6FB2-445D-B6A4-8332FBFF141C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2961B2A-4FF4-A9D5-E50B-0C84B2F667B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r>
              <a:rPr lang="en-US" sz="7200" dirty="0"/>
              <a:t>City of St. Augustine Beach’s Stormwater Program</a:t>
            </a:r>
          </a:p>
        </p:txBody>
      </p:sp>
    </p:spTree>
    <p:extLst>
      <p:ext uri="{BB962C8B-B14F-4D97-AF65-F5344CB8AC3E}">
        <p14:creationId xmlns:p14="http://schemas.microsoft.com/office/powerpoint/2010/main" val="28332543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6E8A09E-E9B0-C492-CB0D-62C1007F5D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7165" y="257763"/>
            <a:ext cx="10177669" cy="1249845"/>
          </a:xfrm>
        </p:spPr>
        <p:txBody>
          <a:bodyPr/>
          <a:lstStyle/>
          <a:p>
            <a:r>
              <a:rPr lang="en-US" dirty="0"/>
              <a:t>What will the Stormwater Utility </a:t>
            </a:r>
            <a:r>
              <a:rPr lang="en-US" i="1" dirty="0"/>
              <a:t>fund</a:t>
            </a:r>
            <a:r>
              <a:rPr lang="en-US" dirty="0"/>
              <a:t>? Regulatory Requirements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EBE332B-B2B5-6848-05B3-782C4B8F62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1321" y="1983785"/>
            <a:ext cx="4359965" cy="4616452"/>
          </a:xfrm>
        </p:spPr>
        <p:txBody>
          <a:bodyPr>
            <a:normAutofit/>
          </a:bodyPr>
          <a:lstStyle/>
          <a:p>
            <a:r>
              <a:rPr lang="en-US" dirty="0"/>
              <a:t>City is subject to the </a:t>
            </a:r>
            <a:r>
              <a:rPr lang="en-US" sz="2400" dirty="0"/>
              <a:t>National Pollutant Discharge Elimination System (NPDES) MS4 Permit: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400" dirty="0"/>
              <a:t>An unfunded federal mandate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400" dirty="0"/>
              <a:t>6 Minimum Control Measures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400" dirty="0"/>
              <a:t>Annual Report</a:t>
            </a:r>
          </a:p>
          <a:p>
            <a:pPr marL="742939" lvl="1" indent="-285750">
              <a:buFont typeface="Arial" panose="020B0604020202020204" pitchFamily="34" charset="0"/>
              <a:buChar char="•"/>
            </a:pPr>
            <a:endParaRPr lang="en-US" sz="2400" dirty="0">
              <a:latin typeface="Proxima Nova Rg"/>
            </a:endParaRPr>
          </a:p>
          <a:p>
            <a:pPr marL="0" lvl="0" indent="0">
              <a:buNone/>
            </a:pPr>
            <a:endParaRPr lang="en-US" sz="2600" dirty="0">
              <a:latin typeface="Proxima Nova Rg"/>
            </a:endParaRPr>
          </a:p>
          <a:p>
            <a:pPr marL="742939" lvl="1" indent="-285750">
              <a:buFont typeface="Arial" panose="020B0604020202020204" pitchFamily="34" charset="0"/>
              <a:buChar char="•"/>
            </a:pPr>
            <a:endParaRPr lang="en-US" dirty="0">
              <a:highlight>
                <a:srgbClr val="FFFF00"/>
              </a:highlight>
              <a:latin typeface="Proxima Nova Rg"/>
            </a:endParaRPr>
          </a:p>
          <a:p>
            <a:pPr marL="742939" lvl="1" indent="-285750">
              <a:buFont typeface="Arial" panose="020B0604020202020204" pitchFamily="34" charset="0"/>
              <a:buChar char="•"/>
            </a:pPr>
            <a:endParaRPr lang="en-US" dirty="0">
              <a:highlight>
                <a:srgbClr val="FFFF00"/>
              </a:highlight>
            </a:endParaRPr>
          </a:p>
          <a:p>
            <a:pPr lvl="1"/>
            <a:endParaRPr lang="en-US" dirty="0">
              <a:highlight>
                <a:srgbClr val="FFFF00"/>
              </a:highlight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44FEF33-4497-8B97-D1D7-BE2E0789D11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69892B-6FB2-445D-B6A4-8332FBFF141C}" type="slidenum">
              <a:rPr lang="en-US" smtClean="0"/>
              <a:pPr/>
              <a:t>6</a:t>
            </a:fld>
            <a:endParaRPr lang="en-US"/>
          </a:p>
        </p:txBody>
      </p:sp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A2F7A9B7-6F96-111F-DA58-03A15C0D8F1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04283693"/>
              </p:ext>
            </p:extLst>
          </p:nvPr>
        </p:nvGraphicFramePr>
        <p:xfrm>
          <a:off x="5873776" y="2732546"/>
          <a:ext cx="5882967" cy="36238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E326192D-3E6C-98EB-7FDA-5F98C7891261}"/>
              </a:ext>
            </a:extLst>
          </p:cNvPr>
          <p:cNvSpPr txBox="1"/>
          <p:nvPr/>
        </p:nvSpPr>
        <p:spPr>
          <a:xfrm>
            <a:off x="5873776" y="1904485"/>
            <a:ext cx="5882967" cy="755454"/>
          </a:xfrm>
          <a:prstGeom prst="rect">
            <a:avLst/>
          </a:prstGeom>
          <a:solidFill>
            <a:schemeClr val="bg2">
              <a:lumMod val="10000"/>
            </a:schemeClr>
          </a:solidFill>
        </p:spPr>
        <p:txBody>
          <a:bodyPr wrap="square" lIns="0" tIns="36000" rIns="216000" bIns="36000" rtlCol="0">
            <a:spAutoFit/>
          </a:bodyPr>
          <a:lstStyle/>
          <a:p>
            <a:pPr algn="ctr">
              <a:lnSpc>
                <a:spcPct val="130000"/>
              </a:lnSpc>
              <a:spcBef>
                <a:spcPts val="1000"/>
              </a:spcBef>
            </a:pPr>
            <a:r>
              <a:rPr lang="en-US" sz="1800" b="1" dirty="0">
                <a:solidFill>
                  <a:schemeClr val="bg2"/>
                </a:solidFill>
              </a:rPr>
              <a:t>MS4 Permit Requires Implementation, Tracking and Reporting on all 6 Minimum Control Measures</a:t>
            </a:r>
            <a:endParaRPr lang="en-US" b="1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38121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CF9176-C288-E8D4-0119-CE47360DF9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5180" y="27666"/>
            <a:ext cx="10177669" cy="1249845"/>
          </a:xfrm>
        </p:spPr>
        <p:txBody>
          <a:bodyPr anchor="t">
            <a:normAutofit fontScale="90000"/>
          </a:bodyPr>
          <a:lstStyle/>
          <a:p>
            <a:r>
              <a:rPr lang="en-US" dirty="0"/>
              <a:t>What will the Stormwater Utility fund? Operation and Maintenance Needs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FDFA172-8605-02ED-A5E2-765F6B76C16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5179" y="1564745"/>
            <a:ext cx="5748987" cy="5156732"/>
          </a:xfrm>
        </p:spPr>
        <p:txBody>
          <a:bodyPr>
            <a:normAutofit/>
          </a:bodyPr>
          <a:lstStyle/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23B40"/>
                </a:solidFill>
              </a:rPr>
              <a:t>Operation and Maintenance</a:t>
            </a:r>
          </a:p>
          <a:p>
            <a:pPr marL="742939" lvl="1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Inspection, Cleaning and Maintenance of  approximately </a:t>
            </a:r>
            <a:r>
              <a:rPr lang="en-US" sz="1800" dirty="0">
                <a:ea typeface="Calibri" panose="020F0502020204030204" pitchFamily="34" charset="0"/>
                <a:cs typeface="Times New Roman" panose="02020603050405020304" pitchFamily="18" charset="0"/>
              </a:rPr>
              <a:t>5</a:t>
            </a:r>
            <a:r>
              <a:rPr lang="en-US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00 Inlets and Catch Basins</a:t>
            </a:r>
          </a:p>
          <a:p>
            <a:pPr marL="742939" lvl="1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Inspection, Cleaning and Maintenance of over 40,000’ of culverts/pipes and </a:t>
            </a:r>
            <a:r>
              <a:rPr lang="en-US" sz="1800" dirty="0">
                <a:solidFill>
                  <a:srgbClr val="023B40"/>
                </a:solidFill>
                <a:cs typeface="Times New Roman" panose="02020603050405020304" pitchFamily="18" charset="0"/>
              </a:rPr>
              <a:t>13,000’ of drainage ditches</a:t>
            </a:r>
            <a:endParaRPr lang="en-US" sz="18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39" lvl="1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Inspection, Cleaning and Maintenance of 5 ponds and 3 stormwater pump stations</a:t>
            </a:r>
            <a:endParaRPr lang="en-US" sz="1800" dirty="0">
              <a:solidFill>
                <a:srgbClr val="023B40"/>
              </a:solidFill>
              <a:highlight>
                <a:srgbClr val="FFFF00"/>
              </a:highlight>
              <a:cs typeface="Times New Roman" panose="02020603050405020304" pitchFamily="18" charset="0"/>
            </a:endParaRPr>
          </a:p>
          <a:p>
            <a:pPr marL="742939" lvl="1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23B40"/>
                </a:solidFill>
              </a:rPr>
              <a:t>Street Sweeping – 1.4 Miles of A1A Beach Boulevard</a:t>
            </a:r>
          </a:p>
          <a:p>
            <a:pPr marL="742939" lvl="1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23B40"/>
                </a:solidFill>
              </a:rPr>
              <a:t>Construction Site Runoff Controls</a:t>
            </a:r>
          </a:p>
          <a:p>
            <a:pPr marL="742939" lvl="1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23B40"/>
                </a:solidFill>
              </a:rPr>
              <a:t>Urban Forestry Program</a:t>
            </a:r>
          </a:p>
          <a:p>
            <a:pPr marL="742939" lvl="1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23B40"/>
                </a:solidFill>
              </a:rPr>
              <a:t>Dedicated staff</a:t>
            </a:r>
          </a:p>
          <a:p>
            <a:pPr marL="742939" lvl="1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23B40"/>
                </a:solidFill>
              </a:rPr>
              <a:t>Software to increase efficiencies</a:t>
            </a:r>
          </a:p>
          <a:p>
            <a:pPr marL="742939" lvl="1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1500" dirty="0">
              <a:solidFill>
                <a:srgbClr val="023B40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F2A283F-7DE4-922B-0611-485C6DFB9E5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" y="6356352"/>
            <a:ext cx="1003852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F9A1070B-E53E-4F23-90CF-57ED1B7E60C0}" type="slidenum">
              <a:rPr lang="en-US" smtClean="0"/>
              <a:pPr>
                <a:spcAft>
                  <a:spcPts val="600"/>
                </a:spcAft>
              </a:pPr>
              <a:t>7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B423515-C19F-CBC8-2A2E-8CA22BBA6F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99344" y="3865314"/>
            <a:ext cx="5004814" cy="29218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2A68EA2-23DE-F738-DC08-DC2CB2BBF0E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88" t="11573" r="30571" b="32641"/>
          <a:stretch/>
        </p:blipFill>
        <p:spPr>
          <a:xfrm>
            <a:off x="7047190" y="1138743"/>
            <a:ext cx="4909121" cy="28653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087757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418AE8C6-4FEA-3D9F-2C6E-85282526EEE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92" r="1551" b="2"/>
          <a:stretch/>
        </p:blipFill>
        <p:spPr>
          <a:xfrm>
            <a:off x="1210311" y="3078125"/>
            <a:ext cx="4885689" cy="3428999"/>
          </a:xfrm>
          <a:prstGeom prst="rect">
            <a:avLst/>
          </a:prstGeom>
          <a:noFill/>
          <a:ln>
            <a:noFill/>
          </a:ln>
          <a:effectLst>
            <a:outerShdw blurRad="762000" dist="254000" dir="5400000" algn="t" rotWithShape="0">
              <a:prstClr val="black">
                <a:alpha val="30000"/>
              </a:prst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821D640-8569-C202-3EB0-7D5C431C3F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6296" y="787370"/>
            <a:ext cx="4885687" cy="1769202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800" dirty="0"/>
              <a:t>What will the Stormwater Utility Fund? </a:t>
            </a:r>
            <a:br>
              <a:rPr lang="en-US" sz="2800" dirty="0"/>
            </a:br>
            <a:br>
              <a:rPr lang="en-US" sz="2800" dirty="0"/>
            </a:br>
            <a:r>
              <a:rPr lang="en-US" sz="2800" dirty="0"/>
              <a:t>Capital Needs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86A81610-1845-7CF0-3B41-EFB9020B1B6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-2" b="31885"/>
          <a:stretch/>
        </p:blipFill>
        <p:spPr>
          <a:xfrm>
            <a:off x="338443" y="136523"/>
            <a:ext cx="4616330" cy="27449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0F00328-DECB-48C9-CF5B-D0FD3C1094A9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1" y="6356352"/>
            <a:ext cx="1003852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F9A1070B-E53E-4F23-90CF-57ED1B7E60C0}" type="slidenum">
              <a:rPr lang="en-US" smtClean="0"/>
              <a:pPr>
                <a:spcAft>
                  <a:spcPts val="600"/>
                </a:spcAft>
              </a:pPr>
              <a:t>8</a:t>
            </a:fld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B73F7A-D78B-9D95-9391-A9C46204CEA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687171" y="3148514"/>
            <a:ext cx="5384709" cy="3026306"/>
          </a:xfrm>
        </p:spPr>
        <p:txBody>
          <a:bodyPr>
            <a:normAutofit/>
          </a:bodyPr>
          <a:lstStyle/>
          <a:p>
            <a:pPr marL="171450" indent="-17145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Drainage Improvement Projects</a:t>
            </a:r>
          </a:p>
          <a:p>
            <a:pPr marL="171450" indent="-17145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Mizell Pond Pump Station and Weir</a:t>
            </a:r>
          </a:p>
          <a:p>
            <a:pPr marL="171450" indent="-17145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Sandpiper and Linda Mar Pump Station</a:t>
            </a:r>
          </a:p>
          <a:p>
            <a:pPr marL="171450" indent="-17145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Mickler Blvd Ditch Mitigation</a:t>
            </a:r>
          </a:p>
          <a:p>
            <a:pPr marL="171450" indent="-17145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FDOT Ponds 400 and 500</a:t>
            </a:r>
          </a:p>
          <a:p>
            <a:pPr marL="171450" indent="-17145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Resiliency related projects (Vulnerability Assessment)</a:t>
            </a:r>
          </a:p>
        </p:txBody>
      </p:sp>
    </p:spTree>
    <p:extLst>
      <p:ext uri="{BB962C8B-B14F-4D97-AF65-F5344CB8AC3E}">
        <p14:creationId xmlns:p14="http://schemas.microsoft.com/office/powerpoint/2010/main" val="7188470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AED08B-8337-57A4-8562-BAB438E729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27">
            <a:extLst>
              <a:ext uri="{FF2B5EF4-FFF2-40B4-BE49-F238E27FC236}">
                <a16:creationId xmlns:a16="http://schemas.microsoft.com/office/drawing/2014/main" id="{A9811B8A-977C-91E1-FB6E-D3CBFB5341CD}"/>
              </a:ext>
            </a:extLst>
          </p:cNvPr>
          <p:cNvSpPr>
            <a:spLocks noEditPoints="1"/>
          </p:cNvSpPr>
          <p:nvPr/>
        </p:nvSpPr>
        <p:spPr bwMode="auto">
          <a:xfrm>
            <a:off x="5876459" y="5505451"/>
            <a:ext cx="439084" cy="442912"/>
          </a:xfrm>
          <a:custGeom>
            <a:avLst/>
            <a:gdLst>
              <a:gd name="T0" fmla="*/ 160 w 160"/>
              <a:gd name="T1" fmla="*/ 80 h 160"/>
              <a:gd name="T2" fmla="*/ 80 w 160"/>
              <a:gd name="T3" fmla="*/ 0 h 160"/>
              <a:gd name="T4" fmla="*/ 0 w 160"/>
              <a:gd name="T5" fmla="*/ 80 h 160"/>
              <a:gd name="T6" fmla="*/ 80 w 160"/>
              <a:gd name="T7" fmla="*/ 160 h 160"/>
              <a:gd name="T8" fmla="*/ 160 w 160"/>
              <a:gd name="T9" fmla="*/ 80 h 160"/>
              <a:gd name="T10" fmla="*/ 8 w 160"/>
              <a:gd name="T11" fmla="*/ 80 h 160"/>
              <a:gd name="T12" fmla="*/ 80 w 160"/>
              <a:gd name="T13" fmla="*/ 8 h 160"/>
              <a:gd name="T14" fmla="*/ 152 w 160"/>
              <a:gd name="T15" fmla="*/ 80 h 160"/>
              <a:gd name="T16" fmla="*/ 80 w 160"/>
              <a:gd name="T17" fmla="*/ 152 h 160"/>
              <a:gd name="T18" fmla="*/ 8 w 160"/>
              <a:gd name="T19" fmla="*/ 80 h 160"/>
              <a:gd name="T20" fmla="*/ 83 w 160"/>
              <a:gd name="T21" fmla="*/ 118 h 160"/>
              <a:gd name="T22" fmla="*/ 105 w 160"/>
              <a:gd name="T23" fmla="*/ 95 h 160"/>
              <a:gd name="T24" fmla="*/ 105 w 160"/>
              <a:gd name="T25" fmla="*/ 89 h 160"/>
              <a:gd name="T26" fmla="*/ 100 w 160"/>
              <a:gd name="T27" fmla="*/ 89 h 160"/>
              <a:gd name="T28" fmla="*/ 84 w 160"/>
              <a:gd name="T29" fmla="*/ 105 h 160"/>
              <a:gd name="T30" fmla="*/ 84 w 160"/>
              <a:gd name="T31" fmla="*/ 45 h 160"/>
              <a:gd name="T32" fmla="*/ 80 w 160"/>
              <a:gd name="T33" fmla="*/ 41 h 160"/>
              <a:gd name="T34" fmla="*/ 76 w 160"/>
              <a:gd name="T35" fmla="*/ 45 h 160"/>
              <a:gd name="T36" fmla="*/ 76 w 160"/>
              <a:gd name="T37" fmla="*/ 105 h 160"/>
              <a:gd name="T38" fmla="*/ 60 w 160"/>
              <a:gd name="T39" fmla="*/ 89 h 160"/>
              <a:gd name="T40" fmla="*/ 55 w 160"/>
              <a:gd name="T41" fmla="*/ 89 h 160"/>
              <a:gd name="T42" fmla="*/ 55 w 160"/>
              <a:gd name="T43" fmla="*/ 95 h 160"/>
              <a:gd name="T44" fmla="*/ 77 w 160"/>
              <a:gd name="T45" fmla="*/ 118 h 160"/>
              <a:gd name="T46" fmla="*/ 80 w 160"/>
              <a:gd name="T47" fmla="*/ 119 h 160"/>
              <a:gd name="T48" fmla="*/ 83 w 160"/>
              <a:gd name="T49" fmla="*/ 118 h 1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160" h="160">
                <a:moveTo>
                  <a:pt x="160" y="80"/>
                </a:moveTo>
                <a:cubicBezTo>
                  <a:pt x="160" y="36"/>
                  <a:pt x="124" y="0"/>
                  <a:pt x="80" y="0"/>
                </a:cubicBezTo>
                <a:cubicBezTo>
                  <a:pt x="36" y="0"/>
                  <a:pt x="0" y="36"/>
                  <a:pt x="0" y="80"/>
                </a:cubicBezTo>
                <a:cubicBezTo>
                  <a:pt x="0" y="124"/>
                  <a:pt x="36" y="160"/>
                  <a:pt x="80" y="160"/>
                </a:cubicBezTo>
                <a:cubicBezTo>
                  <a:pt x="124" y="160"/>
                  <a:pt x="160" y="124"/>
                  <a:pt x="160" y="80"/>
                </a:cubicBezTo>
                <a:close/>
                <a:moveTo>
                  <a:pt x="8" y="80"/>
                </a:moveTo>
                <a:cubicBezTo>
                  <a:pt x="8" y="40"/>
                  <a:pt x="40" y="8"/>
                  <a:pt x="80" y="8"/>
                </a:cubicBezTo>
                <a:cubicBezTo>
                  <a:pt x="120" y="8"/>
                  <a:pt x="152" y="40"/>
                  <a:pt x="152" y="80"/>
                </a:cubicBezTo>
                <a:cubicBezTo>
                  <a:pt x="152" y="120"/>
                  <a:pt x="120" y="152"/>
                  <a:pt x="80" y="152"/>
                </a:cubicBezTo>
                <a:cubicBezTo>
                  <a:pt x="40" y="152"/>
                  <a:pt x="8" y="120"/>
                  <a:pt x="8" y="80"/>
                </a:cubicBezTo>
                <a:close/>
                <a:moveTo>
                  <a:pt x="83" y="118"/>
                </a:moveTo>
                <a:cubicBezTo>
                  <a:pt x="105" y="95"/>
                  <a:pt x="105" y="95"/>
                  <a:pt x="105" y="95"/>
                </a:cubicBezTo>
                <a:cubicBezTo>
                  <a:pt x="107" y="94"/>
                  <a:pt x="107" y="91"/>
                  <a:pt x="105" y="89"/>
                </a:cubicBezTo>
                <a:cubicBezTo>
                  <a:pt x="104" y="88"/>
                  <a:pt x="101" y="88"/>
                  <a:pt x="100" y="89"/>
                </a:cubicBezTo>
                <a:cubicBezTo>
                  <a:pt x="84" y="105"/>
                  <a:pt x="84" y="105"/>
                  <a:pt x="84" y="105"/>
                </a:cubicBezTo>
                <a:cubicBezTo>
                  <a:pt x="84" y="45"/>
                  <a:pt x="84" y="45"/>
                  <a:pt x="84" y="45"/>
                </a:cubicBezTo>
                <a:cubicBezTo>
                  <a:pt x="84" y="43"/>
                  <a:pt x="82" y="41"/>
                  <a:pt x="80" y="41"/>
                </a:cubicBezTo>
                <a:cubicBezTo>
                  <a:pt x="78" y="41"/>
                  <a:pt x="76" y="43"/>
                  <a:pt x="76" y="45"/>
                </a:cubicBezTo>
                <a:cubicBezTo>
                  <a:pt x="76" y="105"/>
                  <a:pt x="76" y="105"/>
                  <a:pt x="76" y="105"/>
                </a:cubicBezTo>
                <a:cubicBezTo>
                  <a:pt x="60" y="89"/>
                  <a:pt x="60" y="89"/>
                  <a:pt x="60" y="89"/>
                </a:cubicBezTo>
                <a:cubicBezTo>
                  <a:pt x="59" y="88"/>
                  <a:pt x="56" y="88"/>
                  <a:pt x="55" y="89"/>
                </a:cubicBezTo>
                <a:cubicBezTo>
                  <a:pt x="53" y="91"/>
                  <a:pt x="53" y="94"/>
                  <a:pt x="55" y="95"/>
                </a:cubicBezTo>
                <a:cubicBezTo>
                  <a:pt x="77" y="118"/>
                  <a:pt x="77" y="118"/>
                  <a:pt x="77" y="118"/>
                </a:cubicBezTo>
                <a:cubicBezTo>
                  <a:pt x="78" y="118"/>
                  <a:pt x="79" y="119"/>
                  <a:pt x="80" y="119"/>
                </a:cubicBezTo>
                <a:cubicBezTo>
                  <a:pt x="81" y="119"/>
                  <a:pt x="82" y="118"/>
                  <a:pt x="83" y="11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4407046-B3A1-C5A8-3532-2CC17AC76D3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69892B-6FB2-445D-B6A4-8332FBFF141C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2961B2A-4FF4-A9D5-E50B-0C84B2F667B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r>
              <a:rPr lang="en-US" sz="7200" dirty="0"/>
              <a:t>Stormwater Utility Fee Calculation and Billing</a:t>
            </a:r>
          </a:p>
        </p:txBody>
      </p:sp>
    </p:spTree>
    <p:extLst>
      <p:ext uri="{BB962C8B-B14F-4D97-AF65-F5344CB8AC3E}">
        <p14:creationId xmlns:p14="http://schemas.microsoft.com/office/powerpoint/2010/main" val="1050615633"/>
      </p:ext>
    </p:extLst>
  </p:cSld>
  <p:clrMapOvr>
    <a:masterClrMapping/>
  </p:clrMapOvr>
</p:sld>
</file>

<file path=ppt/theme/theme1.xml><?xml version="1.0" encoding="utf-8"?>
<a:theme xmlns:a="http://schemas.openxmlformats.org/drawingml/2006/main" name="Raftelis-2020-PPT-v3">
  <a:themeElements>
    <a:clrScheme name="Raftelis-2020-PPT-v3">
      <a:dk1>
        <a:srgbClr val="000000"/>
      </a:dk1>
      <a:lt1>
        <a:srgbClr val="F0F0F0"/>
      </a:lt1>
      <a:dk2>
        <a:srgbClr val="023B40"/>
      </a:dk2>
      <a:lt2>
        <a:srgbClr val="FEFFFF"/>
      </a:lt2>
      <a:accent1>
        <a:srgbClr val="3DCCD5"/>
      </a:accent1>
      <a:accent2>
        <a:srgbClr val="02A787"/>
      </a:accent2>
      <a:accent3>
        <a:srgbClr val="8ACEAF"/>
      </a:accent3>
      <a:accent4>
        <a:srgbClr val="F1564B"/>
      </a:accent4>
      <a:accent5>
        <a:srgbClr val="F7D342"/>
      </a:accent5>
      <a:accent6>
        <a:srgbClr val="6D8076"/>
      </a:accent6>
      <a:hlink>
        <a:srgbClr val="3DCCD5"/>
      </a:hlink>
      <a:folHlink>
        <a:srgbClr val="24A1A8"/>
      </a:folHlink>
    </a:clrScheme>
    <a:fontScheme name="Raftelis Fonts">
      <a:majorFont>
        <a:latin typeface="Georgia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2"/>
        </a:solidFill>
        <a:ln>
          <a:noFill/>
        </a:ln>
        <a:effectLst>
          <a:outerShdw blurRad="38100" dist="12700" dir="5400000" algn="ctr" rotWithShape="0">
            <a:prstClr val="black">
              <a:alpha val="15000"/>
            </a:prstClr>
          </a:outerShdw>
        </a:effectLst>
      </a:spPr>
      <a:bodyPr wrap="square" lIns="0" tIns="0" rIns="0" bIns="0" rtlCol="0" anchor="t">
        <a:noAutofit/>
      </a:bodyPr>
      <a:lstStyle>
        <a:defPPr algn="ctr">
          <a:spcBef>
            <a:spcPts val="1000"/>
          </a:spcBef>
          <a:defRPr sz="1400" b="1" dirty="0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36000" rIns="216000" bIns="36000" rtlCol="0">
        <a:spAutoFit/>
      </a:bodyPr>
      <a:lstStyle>
        <a:defPPr algn="l">
          <a:lnSpc>
            <a:spcPct val="130000"/>
          </a:lnSpc>
          <a:spcBef>
            <a:spcPts val="1000"/>
          </a:spcBef>
          <a:defRPr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Raftelis-2020-PPT-v3" id="{0CF0FCE5-96E2-46A4-BA02-8AA9021A650A}" vid="{EC7AF960-D8E2-49D9-BEE7-F1CCBF8CDD63}"/>
    </a:ext>
  </a:extLst>
</a:theme>
</file>

<file path=ppt/theme/theme2.xml><?xml version="1.0" encoding="utf-8"?>
<a:theme xmlns:a="http://schemas.openxmlformats.org/drawingml/2006/main" name="Raftelis PowerPoint Template">
  <a:themeElements>
    <a:clrScheme name="Raftelis">
      <a:dk1>
        <a:srgbClr val="023B40"/>
      </a:dk1>
      <a:lt1>
        <a:srgbClr val="F0F0F0"/>
      </a:lt1>
      <a:dk2>
        <a:srgbClr val="023B40"/>
      </a:dk2>
      <a:lt2>
        <a:srgbClr val="FEFFFF"/>
      </a:lt2>
      <a:accent1>
        <a:srgbClr val="3DCCD5"/>
      </a:accent1>
      <a:accent2>
        <a:srgbClr val="02A787"/>
      </a:accent2>
      <a:accent3>
        <a:srgbClr val="8ACEAF"/>
      </a:accent3>
      <a:accent4>
        <a:srgbClr val="F1564B"/>
      </a:accent4>
      <a:accent5>
        <a:srgbClr val="E08272"/>
      </a:accent5>
      <a:accent6>
        <a:srgbClr val="F7D342"/>
      </a:accent6>
      <a:hlink>
        <a:srgbClr val="3DCCD5"/>
      </a:hlink>
      <a:folHlink>
        <a:srgbClr val="6D8076"/>
      </a:folHlink>
    </a:clrScheme>
    <a:fontScheme name="Raftelis Fonts">
      <a:majorFont>
        <a:latin typeface="Georgia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2"/>
        </a:solidFill>
        <a:ln>
          <a:noFill/>
        </a:ln>
        <a:effectLst>
          <a:outerShdw blurRad="38100" dist="12700" dir="5400000" algn="ctr" rotWithShape="0">
            <a:prstClr val="black">
              <a:alpha val="15000"/>
            </a:prstClr>
          </a:outerShdw>
        </a:effectLst>
      </a:spPr>
      <a:bodyPr wrap="square" lIns="0" tIns="0" rIns="0" bIns="0" rtlCol="0" anchor="t">
        <a:noAutofit/>
      </a:bodyPr>
      <a:lstStyle>
        <a:defPPr algn="ctr">
          <a:spcBef>
            <a:spcPts val="1000"/>
          </a:spcBef>
          <a:defRPr sz="1400" b="1" dirty="0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36000" rIns="216000" bIns="36000" rtlCol="0">
        <a:spAutoFit/>
      </a:bodyPr>
      <a:lstStyle>
        <a:defPPr algn="l">
          <a:lnSpc>
            <a:spcPct val="130000"/>
          </a:lnSpc>
          <a:spcBef>
            <a:spcPts val="1000"/>
          </a:spcBef>
          <a:defRPr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B&amp;D-Powerpoint Template_16x9" id="{D6003E70-2833-4847-828A-A182BBF6C8FF}" vid="{85D7DE89-D8E2-D743-952C-ED1FA0F18479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7ad5aa3c-e996-4f6e-8b76-567088a87aa1">
      <UserInfo>
        <DisplayName>SharingLinks.be0dc0c3-e6d5-4f8c-babc-eb6cd66cd5f9.AnonymousEdit.593ec50d-e199-4b17-b9fd-0fb576a75a1d</DisplayName>
        <AccountId>2452</AccountId>
        <AccountType/>
      </UserInfo>
      <UserInfo>
        <DisplayName>Guest Contributor</DisplayName>
        <AccountId>98</AccountId>
        <AccountType/>
      </UserInfo>
      <UserInfo>
        <DisplayName>Guest Contributor</DisplayName>
        <AccountId>753</AccountId>
        <AccountType/>
      </UserInfo>
      <UserInfo>
        <DisplayName>Hannah Palmer-Dwore</DisplayName>
        <AccountId>120</AccountId>
        <AccountType/>
      </UserInfo>
      <UserInfo>
        <DisplayName>Christina Conchilla</DisplayName>
        <AccountId>272</AccountId>
        <AccountType/>
      </UserInfo>
      <UserInfo>
        <DisplayName>Jennifer Tavantzis</DisplayName>
        <AccountId>33</AccountId>
        <AccountType/>
      </UserInfo>
    </SharedWithUsers>
    <TaxCatchAll xmlns="7ad5aa3c-e996-4f6e-8b76-567088a87aa1" xsi:nil="true"/>
    <lcf76f155ced4ddcb4097134ff3c332f xmlns="39c1c791-e66b-4ea0-8845-c40d3db45fe8">
      <Terms xmlns="http://schemas.microsoft.com/office/infopath/2007/PartnerControls"/>
    </lcf76f155ced4ddcb4097134ff3c332f>
    <Description2 xmlns="39c1c791-e66b-4ea0-8845-c40d3db45fe8" xsi:nil="true"/>
    <_dlc_DocId xmlns="7ad5aa3c-e996-4f6e-8b76-567088a87aa1">RFCID-379267465-352012</_dlc_DocId>
    <_dlc_DocIdUrl xmlns="7ad5aa3c-e996-4f6e-8b76-567088a87aa1">
      <Url>https://raftelis.sharepoint.com/sites/RaftelisHome/_layouts/15/DocIdRedir.aspx?ID=RFCID-379267465-352012</Url>
      <Description>RFCID-379267465-352012</Description>
    </_dlc_DocIdUrl>
  </documentManagement>
</p:properties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C0121CD1922DD469E6AB39DE07732D1" ma:contentTypeVersion="19" ma:contentTypeDescription="Create a new document." ma:contentTypeScope="" ma:versionID="0fb5802e6dbbb2257a97e104028b9a50">
  <xsd:schema xmlns:xsd="http://www.w3.org/2001/XMLSchema" xmlns:xs="http://www.w3.org/2001/XMLSchema" xmlns:p="http://schemas.microsoft.com/office/2006/metadata/properties" xmlns:ns2="39c1c791-e66b-4ea0-8845-c40d3db45fe8" xmlns:ns3="7ad5aa3c-e996-4f6e-8b76-567088a87aa1" targetNamespace="http://schemas.microsoft.com/office/2006/metadata/properties" ma:root="true" ma:fieldsID="83d53a76015dd6283f3d5e9c4b681e0a" ns2:_="" ns3:_="">
    <xsd:import namespace="39c1c791-e66b-4ea0-8845-c40d3db45fe8"/>
    <xsd:import namespace="7ad5aa3c-e996-4f6e-8b76-567088a87aa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Description2" minOccurs="0"/>
                <xsd:element ref="ns2:MediaServiceObjectDetectorVersions" minOccurs="0"/>
                <xsd:element ref="ns3:_dlc_DocId" minOccurs="0"/>
                <xsd:element ref="ns3:_dlc_DocIdUrl" minOccurs="0"/>
                <xsd:element ref="ns3:_dlc_DocIdPersistId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9c1c791-e66b-4ea0-8845-c40d3db45fe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6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df00d192-4cb7-43e2-821b-9ecdc30ca9b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Description2" ma:index="24" nillable="true" ma:displayName="Description 2" ma:format="Dropdown" ma:internalName="Description2">
      <xsd:simpleType>
        <xsd:restriction base="dms:Text">
          <xsd:maxLength value="255"/>
        </xsd:restriction>
      </xsd:simpleType>
    </xsd:element>
    <xsd:element name="MediaServiceObjectDetectorVersions" ma:index="25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9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ad5aa3c-e996-4f6e-8b76-567088a87aa1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0c06389b-72d0-4c04-bbd7-a4d197eee8a9}" ma:internalName="TaxCatchAll" ma:showField="CatchAllData" ma:web="7ad5aa3c-e996-4f6e-8b76-567088a87aa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_dlc_DocId" ma:index="26" nillable="true" ma:displayName="Document ID Value" ma:description="The value of the document ID assigned to this item." ma:indexed="true" ma:internalName="_dlc_DocId" ma:readOnly="true">
      <xsd:simpleType>
        <xsd:restriction base="dms:Text"/>
      </xsd:simpleType>
    </xsd:element>
    <xsd:element name="_dlc_DocIdUrl" ma:index="27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28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C1C9290-9E60-4FB8-A3AC-3A6390F326E2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C52AA7D-D858-4778-BF83-7D5645F10B1B}">
  <ds:schemaRefs>
    <ds:schemaRef ds:uri="http://schemas.microsoft.com/sharepoint/events"/>
  </ds:schemaRefs>
</ds:datastoreItem>
</file>

<file path=customXml/itemProps3.xml><?xml version="1.0" encoding="utf-8"?>
<ds:datastoreItem xmlns:ds="http://schemas.openxmlformats.org/officeDocument/2006/customXml" ds:itemID="{F0478DA0-6B06-4186-8EE6-626C84D5EB0D}">
  <ds:schemaRefs>
    <ds:schemaRef ds:uri="http://www.w3.org/XML/1998/namespace"/>
    <ds:schemaRef ds:uri="http://schemas.microsoft.com/office/infopath/2007/PartnerControls"/>
    <ds:schemaRef ds:uri="http://schemas.microsoft.com/office/2006/metadata/properties"/>
    <ds:schemaRef ds:uri="http://purl.org/dc/dcmitype/"/>
    <ds:schemaRef ds:uri="http://purl.org/dc/terms/"/>
    <ds:schemaRef ds:uri="http://purl.org/dc/elements/1.1/"/>
    <ds:schemaRef ds:uri="http://schemas.microsoft.com/office/2006/documentManagement/types"/>
    <ds:schemaRef ds:uri="http://schemas.openxmlformats.org/package/2006/metadata/core-properties"/>
    <ds:schemaRef ds:uri="7ad5aa3c-e996-4f6e-8b76-567088a87aa1"/>
    <ds:schemaRef ds:uri="39c1c791-e66b-4ea0-8845-c40d3db45fe8"/>
  </ds:schemaRefs>
</ds:datastoreItem>
</file>

<file path=customXml/itemProps4.xml><?xml version="1.0" encoding="utf-8"?>
<ds:datastoreItem xmlns:ds="http://schemas.openxmlformats.org/officeDocument/2006/customXml" ds:itemID="{9F236F91-8440-4735-AA44-EDCF736ACF98}">
  <ds:schemaRefs>
    <ds:schemaRef ds:uri="39c1c791-e66b-4ea0-8845-c40d3db45fe8"/>
    <ds:schemaRef ds:uri="7ad5aa3c-e996-4f6e-8b76-567088a87aa1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2955</TotalTime>
  <Words>1208</Words>
  <Application>Microsoft Office PowerPoint</Application>
  <PresentationFormat>Widescreen</PresentationFormat>
  <Paragraphs>217</Paragraphs>
  <Slides>22</Slides>
  <Notes>22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32" baseType="lpstr">
      <vt:lpstr>Arial</vt:lpstr>
      <vt:lpstr>Arial Black</vt:lpstr>
      <vt:lpstr>Calibri</vt:lpstr>
      <vt:lpstr>Georgia</vt:lpstr>
      <vt:lpstr>Open Sans</vt:lpstr>
      <vt:lpstr>Proxima Nova Rg</vt:lpstr>
      <vt:lpstr>Times New Roman</vt:lpstr>
      <vt:lpstr>Wingdings</vt:lpstr>
      <vt:lpstr>Raftelis-2020-PPT-v3</vt:lpstr>
      <vt:lpstr>Raftelis PowerPoint Template</vt:lpstr>
      <vt:lpstr>PowerPoint Presentation</vt:lpstr>
      <vt:lpstr>PowerPoint Presentation</vt:lpstr>
      <vt:lpstr>PowerPoint Presentation</vt:lpstr>
      <vt:lpstr>What is a Stormwater Utility?   </vt:lpstr>
      <vt:lpstr>PowerPoint Presentation</vt:lpstr>
      <vt:lpstr>What will the Stormwater Utility fund? Regulatory Requirements</vt:lpstr>
      <vt:lpstr>What will the Stormwater Utility fund? Operation and Maintenance Needs</vt:lpstr>
      <vt:lpstr>What will the Stormwater Utility Fund?   Capital Needs</vt:lpstr>
      <vt:lpstr>PowerPoint Presentation</vt:lpstr>
      <vt:lpstr>How Will My Fee be Calculated?</vt:lpstr>
      <vt:lpstr>Impervious Area Defined</vt:lpstr>
      <vt:lpstr>Customer Classes</vt:lpstr>
      <vt:lpstr>Equivalent Residential Unit (ERU)</vt:lpstr>
      <vt:lpstr>Tiering</vt:lpstr>
      <vt:lpstr>Multi-Family Residential and Non-Single Family Residential Tiering</vt:lpstr>
      <vt:lpstr>How will I be billed?    </vt:lpstr>
      <vt:lpstr>PowerPoint Presentation</vt:lpstr>
      <vt:lpstr>Stormwater Rate Comparison </vt:lpstr>
      <vt:lpstr>PowerPoint Presentation</vt:lpstr>
      <vt:lpstr>Next Steps</vt:lpstr>
      <vt:lpstr>PowerPoint Presentation</vt:lpstr>
      <vt:lpstr>Thank you!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Voodoo Powerpoint</dc:title>
  <dc:subject/>
  <dc:creator>SevenBox</dc:creator>
  <cp:keywords/>
  <dc:description/>
  <cp:lastModifiedBy>Derek Sands</cp:lastModifiedBy>
  <cp:revision>24</cp:revision>
  <cp:lastPrinted>2023-01-13T21:25:30Z</cp:lastPrinted>
  <dcterms:created xsi:type="dcterms:W3CDTF">2017-07-25T02:03:18Z</dcterms:created>
  <dcterms:modified xsi:type="dcterms:W3CDTF">2024-04-10T15:34:47Z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0x0101008C0121CD1922DD469E6AB39DE07732D1</vt:lpwstr>
  </property>
  <property fmtid="{D5CDD505-2E9C-101B-9397-08002B2CF9AE}" pid="3" name="MediaServiceImageTags">
    <vt:lpwstr/>
  </property>
  <property fmtid="{D5CDD505-2E9C-101B-9397-08002B2CF9AE}" pid="4" name="_dlc_DocIdItemGuid">
    <vt:lpwstr>6dd33a0a-cd6c-401e-9d49-65068700269d</vt:lpwstr>
  </property>
</Properties>
</file>